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8" r:id="rId14"/>
    <p:sldId id="276" r:id="rId15"/>
    <p:sldId id="277" r:id="rId16"/>
    <p:sldId id="279" r:id="rId17"/>
    <p:sldId id="280" r:id="rId18"/>
    <p:sldId id="281" r:id="rId19"/>
    <p:sldId id="282" r:id="rId20"/>
    <p:sldId id="275" r:id="rId21"/>
    <p:sldId id="266" r:id="rId22"/>
  </p:sldIdLst>
  <p:sldSz cx="12192000" cy="6858000"/>
  <p:notesSz cx="6858000" cy="9144000"/>
  <p:defaultTextStyle>
    <a:defPPr>
      <a:defRPr lang="ca-ES-valenci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5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2EB034-A2BB-412C-579B-8E9D898D1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-valencia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369625-D21B-0BA0-EFA1-1165445EA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ca-ES-valencia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F342F1-3F0D-F521-9B59-4EC06A3EE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D9A-4242-4928-8767-61C622CAC874}" type="datetimeFigureOut">
              <a:rPr lang="ca-ES-valencia" smtClean="0"/>
              <a:t>22/5/2022</a:t>
            </a:fld>
            <a:endParaRPr lang="ca-ES-valencia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A0B763-6AA8-5BDE-B304-409B01B1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-valencia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4D495C-C1F3-8F18-C24D-360279E6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0294-D38A-44BD-B65D-104DC4CEB73D}" type="slidenum">
              <a:rPr lang="ca-ES-valencia" smtClean="0"/>
              <a:t>‹Nº›</a:t>
            </a:fld>
            <a:endParaRPr lang="ca-ES-valencia"/>
          </a:p>
        </p:txBody>
      </p:sp>
    </p:spTree>
    <p:extLst>
      <p:ext uri="{BB962C8B-B14F-4D97-AF65-F5344CB8AC3E}">
        <p14:creationId xmlns:p14="http://schemas.microsoft.com/office/powerpoint/2010/main" val="3186275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E0D660-501A-A6C7-712E-7871065DE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-valencia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EB1CB16-892D-60F7-A9B7-75354E152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-valencia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AC6192-A513-0843-FA74-C0BF0229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D9A-4242-4928-8767-61C622CAC874}" type="datetimeFigureOut">
              <a:rPr lang="ca-ES-valencia" smtClean="0"/>
              <a:t>22/5/2022</a:t>
            </a:fld>
            <a:endParaRPr lang="ca-ES-valencia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6139B7-D3B0-9111-6D23-1FB8292C3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-valencia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4312B9-A4BE-1880-4D25-8991DCB67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0294-D38A-44BD-B65D-104DC4CEB73D}" type="slidenum">
              <a:rPr lang="ca-ES-valencia" smtClean="0"/>
              <a:t>‹Nº›</a:t>
            </a:fld>
            <a:endParaRPr lang="ca-ES-valencia"/>
          </a:p>
        </p:txBody>
      </p:sp>
    </p:spTree>
    <p:extLst>
      <p:ext uri="{BB962C8B-B14F-4D97-AF65-F5344CB8AC3E}">
        <p14:creationId xmlns:p14="http://schemas.microsoft.com/office/powerpoint/2010/main" val="2077972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A45E8FA-8E13-BD9B-B5F4-234435C99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ca-ES-valencia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66303CC-036F-0D4A-FFD8-9776A4051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-valencia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04FD9C-4925-1E9C-0614-987C8AA17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D9A-4242-4928-8767-61C622CAC874}" type="datetimeFigureOut">
              <a:rPr lang="ca-ES-valencia" smtClean="0"/>
              <a:t>22/5/2022</a:t>
            </a:fld>
            <a:endParaRPr lang="ca-ES-valencia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827E1D-9417-D0A1-413E-39A73A2EA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-valencia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43EAF9-D7AB-5BB1-5932-298E60185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0294-D38A-44BD-B65D-104DC4CEB73D}" type="slidenum">
              <a:rPr lang="ca-ES-valencia" smtClean="0"/>
              <a:t>‹Nº›</a:t>
            </a:fld>
            <a:endParaRPr lang="ca-ES-valencia"/>
          </a:p>
        </p:txBody>
      </p:sp>
    </p:spTree>
    <p:extLst>
      <p:ext uri="{BB962C8B-B14F-4D97-AF65-F5344CB8AC3E}">
        <p14:creationId xmlns:p14="http://schemas.microsoft.com/office/powerpoint/2010/main" val="506582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637AC-B21D-8A76-E407-E06AE169F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-valencia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5D4B9A-B15B-C044-4528-1025A13F3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-valencia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D539D2-64A7-8C23-CFDA-382AE9ABE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D9A-4242-4928-8767-61C622CAC874}" type="datetimeFigureOut">
              <a:rPr lang="ca-ES-valencia" smtClean="0"/>
              <a:t>22/5/2022</a:t>
            </a:fld>
            <a:endParaRPr lang="ca-ES-valencia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2D3E5D-34C7-B029-C92D-8665059CF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-valencia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9B922B-7440-FDB7-4E0B-4ACD557E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0294-D38A-44BD-B65D-104DC4CEB73D}" type="slidenum">
              <a:rPr lang="ca-ES-valencia" smtClean="0"/>
              <a:t>‹Nº›</a:t>
            </a:fld>
            <a:endParaRPr lang="ca-ES-valencia"/>
          </a:p>
        </p:txBody>
      </p:sp>
    </p:spTree>
    <p:extLst>
      <p:ext uri="{BB962C8B-B14F-4D97-AF65-F5344CB8AC3E}">
        <p14:creationId xmlns:p14="http://schemas.microsoft.com/office/powerpoint/2010/main" val="266912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6AAB07-D1C7-EAB1-94EA-38DFAAB82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-valencia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F54AEB-B269-618F-02CF-759C4807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6EDA94-4FC7-E8BE-840B-E6861AC27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D9A-4242-4928-8767-61C622CAC874}" type="datetimeFigureOut">
              <a:rPr lang="ca-ES-valencia" smtClean="0"/>
              <a:t>22/5/2022</a:t>
            </a:fld>
            <a:endParaRPr lang="ca-ES-valencia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F3D500-649E-5633-B962-743DC5806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-valencia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F4F8DA-876F-BA82-FE15-382BB0C3F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0294-D38A-44BD-B65D-104DC4CEB73D}" type="slidenum">
              <a:rPr lang="ca-ES-valencia" smtClean="0"/>
              <a:t>‹Nº›</a:t>
            </a:fld>
            <a:endParaRPr lang="ca-ES-valencia"/>
          </a:p>
        </p:txBody>
      </p:sp>
    </p:spTree>
    <p:extLst>
      <p:ext uri="{BB962C8B-B14F-4D97-AF65-F5344CB8AC3E}">
        <p14:creationId xmlns:p14="http://schemas.microsoft.com/office/powerpoint/2010/main" val="1368444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3ED4D4-D3E2-8300-2CA1-0F528BBA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-valencia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A36652-53DA-1802-0938-EF02173A5A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-valencia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81A0D6C-E495-BCBD-5EFA-F6D23DAFB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-valencia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03FD9A-6BAA-A192-F414-D7EDFD2D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D9A-4242-4928-8767-61C622CAC874}" type="datetimeFigureOut">
              <a:rPr lang="ca-ES-valencia" smtClean="0"/>
              <a:t>22/5/2022</a:t>
            </a:fld>
            <a:endParaRPr lang="ca-ES-valencia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D82F02-BB9D-47CA-57F7-EA6D95889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-valencia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8E5E61-E36D-5033-0B5B-6A9CF10F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0294-D38A-44BD-B65D-104DC4CEB73D}" type="slidenum">
              <a:rPr lang="ca-ES-valencia" smtClean="0"/>
              <a:t>‹Nº›</a:t>
            </a:fld>
            <a:endParaRPr lang="ca-ES-valencia"/>
          </a:p>
        </p:txBody>
      </p:sp>
    </p:spTree>
    <p:extLst>
      <p:ext uri="{BB962C8B-B14F-4D97-AF65-F5344CB8AC3E}">
        <p14:creationId xmlns:p14="http://schemas.microsoft.com/office/powerpoint/2010/main" val="933990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820A80-391B-6BBF-2873-F1BB7FE3A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-valencia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AD72A8-86CA-B4CB-03D1-DBC8421AE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8EF9B0F-7041-E32D-1961-63AEFC67E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-valencia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32D5FAD-B416-58EB-851C-5EA693650B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7083AF6-CBFC-0136-06FE-37B69A3B7C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-valencia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BAF4C66-9638-2DCF-5823-82BDC22B1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D9A-4242-4928-8767-61C622CAC874}" type="datetimeFigureOut">
              <a:rPr lang="ca-ES-valencia" smtClean="0"/>
              <a:t>22/5/2022</a:t>
            </a:fld>
            <a:endParaRPr lang="ca-ES-valencia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0B14BD-4AE2-7353-BC1F-5665D9005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-valencia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52E86F8-A376-82A2-5C1E-4B665F37C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0294-D38A-44BD-B65D-104DC4CEB73D}" type="slidenum">
              <a:rPr lang="ca-ES-valencia" smtClean="0"/>
              <a:t>‹Nº›</a:t>
            </a:fld>
            <a:endParaRPr lang="ca-ES-valencia"/>
          </a:p>
        </p:txBody>
      </p:sp>
    </p:spTree>
    <p:extLst>
      <p:ext uri="{BB962C8B-B14F-4D97-AF65-F5344CB8AC3E}">
        <p14:creationId xmlns:p14="http://schemas.microsoft.com/office/powerpoint/2010/main" val="4254306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292552-42E0-B7D3-A3A9-1B4008E9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-valencia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00D6468-3015-5444-C3F2-772ED5244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D9A-4242-4928-8767-61C622CAC874}" type="datetimeFigureOut">
              <a:rPr lang="ca-ES-valencia" smtClean="0"/>
              <a:t>22/5/2022</a:t>
            </a:fld>
            <a:endParaRPr lang="ca-ES-valencia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DE5CD72-CA7B-FF18-51E4-B8B7EB75B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-valencia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48693E-FB0E-E59C-5856-23A3BD235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0294-D38A-44BD-B65D-104DC4CEB73D}" type="slidenum">
              <a:rPr lang="ca-ES-valencia" smtClean="0"/>
              <a:t>‹Nº›</a:t>
            </a:fld>
            <a:endParaRPr lang="ca-ES-valencia"/>
          </a:p>
        </p:txBody>
      </p:sp>
    </p:spTree>
    <p:extLst>
      <p:ext uri="{BB962C8B-B14F-4D97-AF65-F5344CB8AC3E}">
        <p14:creationId xmlns:p14="http://schemas.microsoft.com/office/powerpoint/2010/main" val="413494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B0DA9D1-0154-39F8-F7D6-12BE51581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D9A-4242-4928-8767-61C622CAC874}" type="datetimeFigureOut">
              <a:rPr lang="ca-ES-valencia" smtClean="0"/>
              <a:t>22/5/2022</a:t>
            </a:fld>
            <a:endParaRPr lang="ca-ES-valencia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C875257-6235-4ED0-95C8-A660B79BE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-valencia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9EC5597-3710-B322-98DB-70352B679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0294-D38A-44BD-B65D-104DC4CEB73D}" type="slidenum">
              <a:rPr lang="ca-ES-valencia" smtClean="0"/>
              <a:t>‹Nº›</a:t>
            </a:fld>
            <a:endParaRPr lang="ca-ES-valencia"/>
          </a:p>
        </p:txBody>
      </p:sp>
    </p:spTree>
    <p:extLst>
      <p:ext uri="{BB962C8B-B14F-4D97-AF65-F5344CB8AC3E}">
        <p14:creationId xmlns:p14="http://schemas.microsoft.com/office/powerpoint/2010/main" val="3873744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216BE-D4C9-8841-CBC5-0D01DA20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-valencia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4FE571-0AB8-9FB3-A3AA-4B4292790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-valencia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589240-5E54-4D65-4252-B59043BD0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11B281-76C6-A684-95F2-22CCDBB64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D9A-4242-4928-8767-61C622CAC874}" type="datetimeFigureOut">
              <a:rPr lang="ca-ES-valencia" smtClean="0"/>
              <a:t>22/5/2022</a:t>
            </a:fld>
            <a:endParaRPr lang="ca-ES-valencia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A1538F2-59BB-7F25-DF76-7DE425C1A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-valencia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2B6E32-56DE-33A7-5912-C37746D7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0294-D38A-44BD-B65D-104DC4CEB73D}" type="slidenum">
              <a:rPr lang="ca-ES-valencia" smtClean="0"/>
              <a:t>‹Nº›</a:t>
            </a:fld>
            <a:endParaRPr lang="ca-ES-valencia"/>
          </a:p>
        </p:txBody>
      </p:sp>
    </p:spTree>
    <p:extLst>
      <p:ext uri="{BB962C8B-B14F-4D97-AF65-F5344CB8AC3E}">
        <p14:creationId xmlns:p14="http://schemas.microsoft.com/office/powerpoint/2010/main" val="93621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AE5D6-58BA-9982-9E21-F500E2FEC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-valencia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A3E4FB0-A1B7-6D66-CAD9-6487C6DCBB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-valencia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F952E73-9944-F2EC-FFA9-7DC9B4A884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C204963-92D4-6A97-36BB-02A6E2FBF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3D9A-4242-4928-8767-61C622CAC874}" type="datetimeFigureOut">
              <a:rPr lang="ca-ES-valencia" smtClean="0"/>
              <a:t>22/5/2022</a:t>
            </a:fld>
            <a:endParaRPr lang="ca-ES-valencia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9EC4A4B-3425-2906-1B06-18F516616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-valencia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C38D422-36CA-72C1-7D6A-D00CAD5CC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0294-D38A-44BD-B65D-104DC4CEB73D}" type="slidenum">
              <a:rPr lang="ca-ES-valencia" smtClean="0"/>
              <a:t>‹Nº›</a:t>
            </a:fld>
            <a:endParaRPr lang="ca-ES-valencia"/>
          </a:p>
        </p:txBody>
      </p:sp>
    </p:spTree>
    <p:extLst>
      <p:ext uri="{BB962C8B-B14F-4D97-AF65-F5344CB8AC3E}">
        <p14:creationId xmlns:p14="http://schemas.microsoft.com/office/powerpoint/2010/main" val="215483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BCFB6A9-0585-E56A-EE46-E8A3509CD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ca-ES-valencia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A85992-3D8D-7DE4-486E-A82CFDA8D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-valencia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2D864C-0430-E757-E5D2-B9FF6CF7FD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23D9A-4242-4928-8767-61C622CAC874}" type="datetimeFigureOut">
              <a:rPr lang="ca-ES-valencia" smtClean="0"/>
              <a:t>22/5/2022</a:t>
            </a:fld>
            <a:endParaRPr lang="ca-ES-valencia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5BDA2C-8529-6099-A19E-3F210EEF62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-valencia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FD1DBF-AA4D-BCD0-5D84-DE16F78A3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A0294-D38A-44BD-B65D-104DC4CEB73D}" type="slidenum">
              <a:rPr lang="ca-ES-valencia" smtClean="0"/>
              <a:t>‹Nº›</a:t>
            </a:fld>
            <a:endParaRPr lang="ca-ES-valencia"/>
          </a:p>
        </p:txBody>
      </p:sp>
    </p:spTree>
    <p:extLst>
      <p:ext uri="{BB962C8B-B14F-4D97-AF65-F5344CB8AC3E}">
        <p14:creationId xmlns:p14="http://schemas.microsoft.com/office/powerpoint/2010/main" val="249841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-valenci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q7vwQvmpbk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UBLIN, IRELAND – JULY 14, 2018: The Long Room in the Trinity College  Library on July 14, 2018 in Dublin, Ireland. | EscribE: talleres de  escritura en Palma, Mallorca. Cursos de relato, novela y técnicas  narrativas.">
            <a:extLst>
              <a:ext uri="{FF2B5EF4-FFF2-40B4-BE49-F238E27FC236}">
                <a16:creationId xmlns:a16="http://schemas.microsoft.com/office/drawing/2014/main" id="{07A0E023-3ED3-4942-5349-978258D7D8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4" b="5386"/>
          <a:stretch/>
        </p:blipFill>
        <p:spPr bwMode="auto">
          <a:xfrm>
            <a:off x="20" y="-429836"/>
            <a:ext cx="12191980" cy="72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1EE501-0E42-7996-BB60-716FC9E68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98420" y="2696476"/>
            <a:ext cx="3856897" cy="936427"/>
          </a:xfrm>
        </p:spPr>
        <p:txBody>
          <a:bodyPr>
            <a:normAutofit/>
          </a:bodyPr>
          <a:lstStyle/>
          <a:p>
            <a:r>
              <a:rPr lang="es-ES" sz="4000" dirty="0">
                <a:latin typeface="Cooper Black" panose="0208090404030B020404" pitchFamily="18" charset="0"/>
              </a:rPr>
              <a:t>MATCHBOOK</a:t>
            </a:r>
            <a:endParaRPr lang="ca-ES-valencia" sz="4000" dirty="0">
              <a:latin typeface="Cooper Black" panose="0208090404030B020404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A17E4F-CDB5-39E0-8BFD-4DD8D8858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1718" y="5359181"/>
            <a:ext cx="4330262" cy="936426"/>
          </a:xfrm>
        </p:spPr>
        <p:txBody>
          <a:bodyPr>
            <a:normAutofit fontScale="85000" lnSpcReduction="20000"/>
          </a:bodyPr>
          <a:lstStyle/>
          <a:p>
            <a:r>
              <a:rPr lang="es-ES" sz="2000" dirty="0">
                <a:latin typeface="Cooper Black" panose="0208090404030B020404" pitchFamily="18" charset="0"/>
              </a:rPr>
              <a:t>Estanis Aliaga</a:t>
            </a:r>
            <a:r>
              <a:rPr lang="es-ES" sz="2000">
                <a:latin typeface="Cooper Black" panose="0208090404030B020404" pitchFamily="18" charset="0"/>
              </a:rPr>
              <a:t>, Rafa </a:t>
            </a:r>
            <a:r>
              <a:rPr lang="es-ES" sz="2000" dirty="0">
                <a:latin typeface="Cooper Black" panose="0208090404030B020404" pitchFamily="18" charset="0"/>
              </a:rPr>
              <a:t>Raga,</a:t>
            </a:r>
          </a:p>
          <a:p>
            <a:r>
              <a:rPr lang="es-ES" sz="2000" dirty="0">
                <a:latin typeface="Cooper Black" panose="0208090404030B020404" pitchFamily="18" charset="0"/>
              </a:rPr>
              <a:t>Pablo Navarro, Edu Calvo,</a:t>
            </a:r>
          </a:p>
          <a:p>
            <a:r>
              <a:rPr lang="es-ES" sz="2000" dirty="0">
                <a:latin typeface="Cooper Black" panose="0208090404030B020404" pitchFamily="18" charset="0"/>
              </a:rPr>
              <a:t>Álvaro Polo, Santiago Estrela</a:t>
            </a:r>
          </a:p>
          <a:p>
            <a:endParaRPr lang="ca-ES-valencia" sz="2000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>
            <a:extLst>
              <a:ext uri="{FF2B5EF4-FFF2-40B4-BE49-F238E27FC236}">
                <a16:creationId xmlns:a16="http://schemas.microsoft.com/office/drawing/2014/main" id="{7FE749BA-122F-8AC1-3E0F-4D1A2305C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010" y="3625483"/>
            <a:ext cx="1510061" cy="149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91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57E650-6EF9-4A3E-A33D-D64633DF5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4A0186D-6246-061F-C0F5-73F1722B1A92}"/>
              </a:ext>
            </a:extLst>
          </p:cNvPr>
          <p:cNvSpPr txBox="1">
            <a:spLocks/>
          </p:cNvSpPr>
          <p:nvPr/>
        </p:nvSpPr>
        <p:spPr>
          <a:xfrm>
            <a:off x="3362326" y="-395915"/>
            <a:ext cx="5251316" cy="16276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-valencia" sz="4000" dirty="0">
                <a:solidFill>
                  <a:srgbClr val="FFFFFF"/>
                </a:solidFill>
                <a:latin typeface="Cooper Black" panose="0208090404030B020404" pitchFamily="18" charset="0"/>
              </a:rPr>
              <a:t>DIAGRAMA UML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68FCEAA-BB7B-137F-9E8D-50E87777D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23" y="1549325"/>
            <a:ext cx="9572625" cy="500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74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A57E650-6EF9-4A3E-A33D-D64633DF55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0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4A0186D-6246-061F-C0F5-73F1722B1A92}"/>
              </a:ext>
            </a:extLst>
          </p:cNvPr>
          <p:cNvSpPr txBox="1">
            <a:spLocks/>
          </p:cNvSpPr>
          <p:nvPr/>
        </p:nvSpPr>
        <p:spPr>
          <a:xfrm>
            <a:off x="643468" y="3320859"/>
            <a:ext cx="4666470" cy="20763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Cooper Black" panose="0208090404030B020404" pitchFamily="18" charset="0"/>
              </a:rPr>
              <a:t>DIAGRAMA DE ACTIVIDADES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91101D58-C913-C7A5-2D97-AAF650E690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r="8981" b="-2"/>
          <a:stretch/>
        </p:blipFill>
        <p:spPr>
          <a:xfrm>
            <a:off x="6021086" y="544804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12784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713681F-D0DC-0B48-9927-F4E8ECCD7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0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E1C2376-339E-1363-9B1E-5D7779B8E37C}"/>
              </a:ext>
            </a:extLst>
          </p:cNvPr>
          <p:cNvSpPr txBox="1">
            <a:spLocks/>
          </p:cNvSpPr>
          <p:nvPr/>
        </p:nvSpPr>
        <p:spPr>
          <a:xfrm>
            <a:off x="643468" y="3320859"/>
            <a:ext cx="4666470" cy="2076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Cooper Black" panose="0208090404030B020404" pitchFamily="18" charset="0"/>
              </a:rPr>
              <a:t>DIAGRAMA CASOS DE USO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C8AF5A8D-AD2F-6673-E910-A34B51451D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4" r="13368" b="1"/>
          <a:stretch/>
        </p:blipFill>
        <p:spPr>
          <a:xfrm>
            <a:off x="6021086" y="544804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56683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36274E4-A4AC-B637-41FF-43684D0BE5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6447" r="14242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4B17876B-054A-FBB7-6086-5C60F606F7AF}"/>
              </a:ext>
            </a:extLst>
          </p:cNvPr>
          <p:cNvSpPr txBox="1">
            <a:spLocks/>
          </p:cNvSpPr>
          <p:nvPr/>
        </p:nvSpPr>
        <p:spPr>
          <a:xfrm>
            <a:off x="643468" y="643467"/>
            <a:ext cx="4620584" cy="4567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Cooper Black" panose="0208090404030B020404" pitchFamily="18" charset="0"/>
              </a:rPr>
              <a:t>BASE DE DATOS</a:t>
            </a: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368F8922-B5CA-A192-1B40-FF567066DD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1" r="29954" b="1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39477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72D9AB2-2B44-3611-53BD-D0F7CC06B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5C003222-D270-2872-5198-6BE358BD0DE6}"/>
              </a:ext>
            </a:extLst>
          </p:cNvPr>
          <p:cNvSpPr txBox="1">
            <a:spLocks/>
          </p:cNvSpPr>
          <p:nvPr/>
        </p:nvSpPr>
        <p:spPr>
          <a:xfrm>
            <a:off x="1822516" y="-751820"/>
            <a:ext cx="8546967" cy="16276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-valencia" sz="4000" dirty="0">
                <a:solidFill>
                  <a:srgbClr val="FFFFFF"/>
                </a:solidFill>
                <a:latin typeface="Cooper Black" panose="0208090404030B020404" pitchFamily="18" charset="0"/>
              </a:rPr>
              <a:t>MODELO ENTIDAD-RELACIÓN</a:t>
            </a:r>
          </a:p>
        </p:txBody>
      </p:sp>
      <p:pic>
        <p:nvPicPr>
          <p:cNvPr id="7" name="Imagen 6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C82DD112-246D-97B7-8A85-BE1B0BA33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4" y="1089427"/>
            <a:ext cx="5768181" cy="2963868"/>
          </a:xfrm>
          <a:prstGeom prst="rect">
            <a:avLst/>
          </a:prstGeom>
        </p:spPr>
      </p:pic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9A01529D-0EF5-AAA6-008E-0B718BAA0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434" y="3150719"/>
            <a:ext cx="5848566" cy="3707281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7696C89F-EA32-CE90-71C8-B9D45E50CB62}"/>
              </a:ext>
            </a:extLst>
          </p:cNvPr>
          <p:cNvSpPr/>
          <p:nvPr/>
        </p:nvSpPr>
        <p:spPr>
          <a:xfrm>
            <a:off x="5515083" y="3314700"/>
            <a:ext cx="1161834" cy="5099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80C347F-6C8C-5CD6-60E5-E00A3E69846B}"/>
              </a:ext>
            </a:extLst>
          </p:cNvPr>
          <p:cNvSpPr txBox="1"/>
          <p:nvPr/>
        </p:nvSpPr>
        <p:spPr>
          <a:xfrm>
            <a:off x="5972175" y="110441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Antigua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79E1CE2-EBA6-5C57-9326-2A90FB0B825E}"/>
              </a:ext>
            </a:extLst>
          </p:cNvPr>
          <p:cNvSpPr txBox="1"/>
          <p:nvPr/>
        </p:nvSpPr>
        <p:spPr>
          <a:xfrm>
            <a:off x="4646246" y="493242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Nueva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64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F3A84E-F00B-9452-ADA5-2C4864B1A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CD73CF4-3CE4-4043-26F2-C73C511EADDD}"/>
              </a:ext>
            </a:extLst>
          </p:cNvPr>
          <p:cNvSpPr txBox="1">
            <a:spLocks/>
          </p:cNvSpPr>
          <p:nvPr/>
        </p:nvSpPr>
        <p:spPr>
          <a:xfrm>
            <a:off x="2390776" y="-595940"/>
            <a:ext cx="7115174" cy="16276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-valencia" sz="4000" dirty="0">
                <a:solidFill>
                  <a:srgbClr val="FFFFFF"/>
                </a:solidFill>
                <a:latin typeface="Cooper Black" panose="0208090404030B020404" pitchFamily="18" charset="0"/>
              </a:rPr>
              <a:t>MODELO RELACIONAL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92D39675-6E6F-14FE-4A30-CCEB0C704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598" y="1504950"/>
            <a:ext cx="6124972" cy="50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99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EADFC1E-CDBA-445F-16E8-A34D0BD17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BA3CA7E8-C112-FFFC-D398-97BD2470D2B8}"/>
              </a:ext>
            </a:extLst>
          </p:cNvPr>
          <p:cNvSpPr txBox="1">
            <a:spLocks/>
          </p:cNvSpPr>
          <p:nvPr/>
        </p:nvSpPr>
        <p:spPr>
          <a:xfrm>
            <a:off x="1517716" y="-751821"/>
            <a:ext cx="8546967" cy="16276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-valencia" sz="4000" dirty="0">
                <a:solidFill>
                  <a:srgbClr val="FFFFFF"/>
                </a:solidFill>
                <a:latin typeface="Cooper Black" panose="0208090404030B020404" pitchFamily="18" charset="0"/>
              </a:rPr>
              <a:t>BASE DE DATOS MATCHBOOK</a:t>
            </a:r>
          </a:p>
        </p:txBody>
      </p:sp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4DA06C1-880A-D315-D9BF-C2C2DF1CD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46" y="993001"/>
            <a:ext cx="9595314" cy="579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99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16EBD35-9C11-5D86-E208-E7869D93C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BC57817D-2A8C-5F89-9F17-34FF638402A4}"/>
              </a:ext>
            </a:extLst>
          </p:cNvPr>
          <p:cNvSpPr txBox="1">
            <a:spLocks/>
          </p:cNvSpPr>
          <p:nvPr/>
        </p:nvSpPr>
        <p:spPr>
          <a:xfrm>
            <a:off x="1517716" y="-751821"/>
            <a:ext cx="8546967" cy="16276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-valencia" sz="4000" dirty="0">
                <a:solidFill>
                  <a:srgbClr val="FFFFFF"/>
                </a:solidFill>
                <a:latin typeface="Cooper Black" panose="0208090404030B020404" pitchFamily="18" charset="0"/>
              </a:rPr>
              <a:t>MATCHBOOK V.1.0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EBDB394-C360-0B68-895A-9EBE01FEECC5}"/>
              </a:ext>
            </a:extLst>
          </p:cNvPr>
          <p:cNvSpPr txBox="1">
            <a:spLocks/>
          </p:cNvSpPr>
          <p:nvPr/>
        </p:nvSpPr>
        <p:spPr>
          <a:xfrm>
            <a:off x="643616" y="1193473"/>
            <a:ext cx="4423684" cy="34054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-valencia" sz="4000" dirty="0">
                <a:solidFill>
                  <a:srgbClr val="FFFFFF"/>
                </a:solidFill>
                <a:latin typeface="Cooper Black" panose="0208090404030B020404" pitchFamily="18" charset="0"/>
              </a:rPr>
              <a:t>Pasamos a mostraros el funcionamiento de la app.</a:t>
            </a:r>
          </a:p>
        </p:txBody>
      </p:sp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BA075ED8-D654-A40D-7848-B7B2BD55F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916" y="743008"/>
            <a:ext cx="8237934" cy="50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02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07D10CB-A36C-C6D2-4891-4A7850CAA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2C7A907-10CB-A0B9-1DE7-12B99D10E21F}"/>
              </a:ext>
            </a:extLst>
          </p:cNvPr>
          <p:cNvSpPr txBox="1">
            <a:spLocks/>
          </p:cNvSpPr>
          <p:nvPr/>
        </p:nvSpPr>
        <p:spPr>
          <a:xfrm>
            <a:off x="1517716" y="-751821"/>
            <a:ext cx="8546967" cy="16276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-valencia" sz="4000">
                <a:solidFill>
                  <a:srgbClr val="FFFFFF"/>
                </a:solidFill>
                <a:latin typeface="Cooper Black" panose="0208090404030B020404" pitchFamily="18" charset="0"/>
              </a:rPr>
              <a:t>PROBLEMAS SURGIDOS</a:t>
            </a:r>
            <a:endParaRPr lang="ca-ES-valencia" sz="4000" dirty="0">
              <a:solidFill>
                <a:srgbClr val="FFFFFF"/>
              </a:solidFill>
              <a:latin typeface="Cooper Black" panose="0208090404030B020404" pitchFamily="18" charset="0"/>
            </a:endParaRPr>
          </a:p>
        </p:txBody>
      </p:sp>
      <p:pic>
        <p:nvPicPr>
          <p:cNvPr id="7" name="Imagen 6" descr="Un grupo de personas hablando por teléfono&#10;&#10;Descripción generada automáticamente">
            <a:extLst>
              <a:ext uri="{FF2B5EF4-FFF2-40B4-BE49-F238E27FC236}">
                <a16:creationId xmlns:a16="http://schemas.microsoft.com/office/drawing/2014/main" id="{E98B8882-92ED-5719-37AA-68BA8FDE7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055" y="1522756"/>
            <a:ext cx="7593595" cy="489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36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07D10CB-A36C-C6D2-4891-4A7850CAA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2C7A907-10CB-A0B9-1DE7-12B99D10E21F}"/>
              </a:ext>
            </a:extLst>
          </p:cNvPr>
          <p:cNvSpPr txBox="1">
            <a:spLocks/>
          </p:cNvSpPr>
          <p:nvPr/>
        </p:nvSpPr>
        <p:spPr>
          <a:xfrm>
            <a:off x="1517716" y="-751821"/>
            <a:ext cx="8546967" cy="16276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-valencia" sz="4000" dirty="0">
                <a:solidFill>
                  <a:srgbClr val="FFFFFF"/>
                </a:solidFill>
                <a:latin typeface="Cooper Black" panose="0208090404030B020404" pitchFamily="18" charset="0"/>
              </a:rPr>
              <a:t>SIGUIENTES SPRINTS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72644622-634C-E796-AF80-796B21763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79" y="2027123"/>
            <a:ext cx="8499989" cy="280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90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DUBLIN, IRELAND – JULY 14, 2018: The Long Room in the Trinity College  Library on July 14, 2018 in Dublin, Ireland. | EscribE: talleres de  escritura en Palma, Mallorca. Cursos de relato, novela y técnicas  narrativas.">
            <a:extLst>
              <a:ext uri="{FF2B5EF4-FFF2-40B4-BE49-F238E27FC236}">
                <a16:creationId xmlns:a16="http://schemas.microsoft.com/office/drawing/2014/main" id="{4757D480-D923-02CA-6B2E-9EC9A7F5EF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4" b="538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34C34B-C5C5-02C1-911C-37B336C6A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s-ES" sz="4000">
                <a:solidFill>
                  <a:srgbClr val="FFFFFF"/>
                </a:solidFill>
                <a:latin typeface="Cooper Black" panose="0208090404030B020404" pitchFamily="18" charset="0"/>
              </a:rPr>
              <a:t>ÍNDICE</a:t>
            </a:r>
            <a:endParaRPr lang="ca-ES-valencia" sz="4000">
              <a:solidFill>
                <a:srgbClr val="FFFFFF"/>
              </a:solidFill>
              <a:latin typeface="Cooper Black" panose="0208090404030B0204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5B6BD-0F8C-E84A-3B70-AEAD26EA0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ca-ES-valencia" sz="2000" dirty="0">
                <a:solidFill>
                  <a:srgbClr val="FFFFFF"/>
                </a:solidFill>
                <a:latin typeface="Cooper Black" panose="0208090404030B020404" pitchFamily="18" charset="0"/>
              </a:rPr>
              <a:t>Elevator Pitch</a:t>
            </a:r>
          </a:p>
          <a:p>
            <a:r>
              <a:rPr lang="ca-ES-valencia" sz="2000" dirty="0">
                <a:solidFill>
                  <a:srgbClr val="FFFFFF"/>
                </a:solidFill>
                <a:latin typeface="Cooper Black" panose="0208090404030B020404" pitchFamily="18" charset="0"/>
              </a:rPr>
              <a:t>Tríptico</a:t>
            </a:r>
          </a:p>
          <a:p>
            <a:r>
              <a:rPr lang="ca-ES-valencia" sz="2000" dirty="0">
                <a:solidFill>
                  <a:srgbClr val="FFFFFF"/>
                </a:solidFill>
                <a:latin typeface="Cooper Black" panose="0208090404030B020404" pitchFamily="18" charset="0"/>
              </a:rPr>
              <a:t>Metodología</a:t>
            </a:r>
          </a:p>
          <a:p>
            <a:r>
              <a:rPr lang="ca-ES-valencia" sz="2000" dirty="0">
                <a:solidFill>
                  <a:srgbClr val="FFFFFF"/>
                </a:solidFill>
                <a:latin typeface="Cooper Black" panose="0208090404030B020404" pitchFamily="18" charset="0"/>
              </a:rPr>
              <a:t>Trello</a:t>
            </a:r>
          </a:p>
          <a:p>
            <a:r>
              <a:rPr lang="ca-ES-valencia" sz="2000" dirty="0">
                <a:solidFill>
                  <a:srgbClr val="FFFFFF"/>
                </a:solidFill>
                <a:latin typeface="Cooper Black" panose="0208090404030B020404" pitchFamily="18" charset="0"/>
              </a:rPr>
              <a:t>Git Hub</a:t>
            </a:r>
          </a:p>
          <a:p>
            <a:r>
              <a:rPr lang="ca-ES-valencia" sz="2000" dirty="0">
                <a:solidFill>
                  <a:srgbClr val="FFFFFF"/>
                </a:solidFill>
                <a:latin typeface="Cooper Black" panose="0208090404030B020404" pitchFamily="18" charset="0"/>
              </a:rPr>
              <a:t>Diagramas</a:t>
            </a:r>
          </a:p>
          <a:p>
            <a:r>
              <a:rPr lang="ca-ES-valencia" sz="2000" dirty="0">
                <a:solidFill>
                  <a:srgbClr val="FFFFFF"/>
                </a:solidFill>
                <a:latin typeface="Cooper Black" panose="0208090404030B020404" pitchFamily="18" charset="0"/>
              </a:rPr>
              <a:t>Base de Datos</a:t>
            </a:r>
          </a:p>
          <a:p>
            <a:r>
              <a:rPr lang="ca-ES-valencia" sz="2000" dirty="0">
                <a:solidFill>
                  <a:srgbClr val="FFFFFF"/>
                </a:solidFill>
                <a:latin typeface="Cooper Black" panose="0208090404030B020404" pitchFamily="18" charset="0"/>
              </a:rPr>
              <a:t>App v.1</a:t>
            </a:r>
          </a:p>
          <a:p>
            <a:r>
              <a:rPr lang="ca-ES-valencia" sz="2000" dirty="0">
                <a:solidFill>
                  <a:srgbClr val="FFFFFF"/>
                </a:solidFill>
                <a:latin typeface="Cooper Black" panose="0208090404030B020404" pitchFamily="18" charset="0"/>
              </a:rPr>
              <a:t>Herramientas usadas</a:t>
            </a:r>
          </a:p>
        </p:txBody>
      </p:sp>
    </p:spTree>
    <p:extLst>
      <p:ext uri="{BB962C8B-B14F-4D97-AF65-F5344CB8AC3E}">
        <p14:creationId xmlns:p14="http://schemas.microsoft.com/office/powerpoint/2010/main" val="3347821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8047085-998B-E954-A42F-354711D65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5E22625-97E7-AB88-80E2-83223D56DEBF}"/>
              </a:ext>
            </a:extLst>
          </p:cNvPr>
          <p:cNvSpPr txBox="1">
            <a:spLocks/>
          </p:cNvSpPr>
          <p:nvPr/>
        </p:nvSpPr>
        <p:spPr>
          <a:xfrm>
            <a:off x="2305051" y="-567365"/>
            <a:ext cx="7343774" cy="16276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-valencia" sz="4000" dirty="0">
                <a:solidFill>
                  <a:srgbClr val="FFFFFF"/>
                </a:solidFill>
                <a:latin typeface="Cooper Black" panose="0208090404030B020404" pitchFamily="18" charset="0"/>
              </a:rPr>
              <a:t>HERRAMIENTAS USADAS</a:t>
            </a: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31D4AE1B-5D4D-313C-A817-B4672F87D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3" y="1407885"/>
            <a:ext cx="1813374" cy="1813374"/>
          </a:xfrm>
          <a:prstGeom prst="rect">
            <a:avLst/>
          </a:prstGeom>
        </p:spPr>
      </p:pic>
      <p:pic>
        <p:nvPicPr>
          <p:cNvPr id="9" name="Imagen 8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9D1986B4-0E94-7F4F-9225-1EA7E6597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300" y="1651704"/>
            <a:ext cx="2314634" cy="1385887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C42CC35C-3914-EEFF-9160-18CA47A53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18" y="1344833"/>
            <a:ext cx="1813373" cy="1813373"/>
          </a:xfrm>
          <a:prstGeom prst="rect">
            <a:avLst/>
          </a:prstGeom>
        </p:spPr>
      </p:pic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E405E75D-497C-6685-4C39-72564ECEB5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25" y="1201959"/>
            <a:ext cx="2019300" cy="2019300"/>
          </a:xfrm>
          <a:prstGeom prst="rect">
            <a:avLst/>
          </a:prstGeom>
        </p:spPr>
      </p:pic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E338D8B2-5CDC-7A46-061A-14309AF194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81" y="3636742"/>
            <a:ext cx="2249138" cy="2249138"/>
          </a:xfrm>
          <a:prstGeom prst="rect">
            <a:avLst/>
          </a:prstGeom>
        </p:spPr>
      </p:pic>
      <p:pic>
        <p:nvPicPr>
          <p:cNvPr id="17" name="Imagen 16" descr="Forma&#10;&#10;Descripción generada automáticamente con confianza media">
            <a:extLst>
              <a:ext uri="{FF2B5EF4-FFF2-40B4-BE49-F238E27FC236}">
                <a16:creationId xmlns:a16="http://schemas.microsoft.com/office/drawing/2014/main" id="{C090E884-0771-E497-07A0-25527C7CC7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50" y="3428999"/>
            <a:ext cx="3829050" cy="2153841"/>
          </a:xfrm>
          <a:prstGeom prst="rect">
            <a:avLst/>
          </a:prstGeom>
        </p:spPr>
      </p:pic>
      <p:pic>
        <p:nvPicPr>
          <p:cNvPr id="19" name="Imagen 18" descr="Icono&#10;&#10;Descripción generada automáticamente">
            <a:extLst>
              <a:ext uri="{FF2B5EF4-FFF2-40B4-BE49-F238E27FC236}">
                <a16:creationId xmlns:a16="http://schemas.microsoft.com/office/drawing/2014/main" id="{9C329BFE-971F-938E-AFE6-D152C00957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82" y="3373364"/>
            <a:ext cx="2265109" cy="2265109"/>
          </a:xfrm>
          <a:prstGeom prst="rect">
            <a:avLst/>
          </a:prstGeom>
        </p:spPr>
      </p:pic>
      <p:pic>
        <p:nvPicPr>
          <p:cNvPr id="21" name="Imagen 20" descr="Icono&#10;&#10;Descripción generada automáticamente">
            <a:extLst>
              <a:ext uri="{FF2B5EF4-FFF2-40B4-BE49-F238E27FC236}">
                <a16:creationId xmlns:a16="http://schemas.microsoft.com/office/drawing/2014/main" id="{28462157-0EC8-589E-8355-9E8B379183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541" y="3390932"/>
            <a:ext cx="2265109" cy="22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3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42" name="Picture 2" descr="DUBLIN, IRELAND – JULY 14, 2018: The Long Room in the Trinity College  Library on July 14, 2018 in Dublin, Ireland. | EscribE: talleres de  escritura en Palma, Mallorca. Cursos de relato, novela y técnicas  narrativas.">
            <a:extLst>
              <a:ext uri="{FF2B5EF4-FFF2-40B4-BE49-F238E27FC236}">
                <a16:creationId xmlns:a16="http://schemas.microsoft.com/office/drawing/2014/main" id="{66300540-06AE-13F4-ADDB-6B1E4B9565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4" r="920" b="-1"/>
          <a:stretch/>
        </p:blipFill>
        <p:spPr bwMode="auto"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B9F51CE-AFF1-110A-08FE-49EC837D2EBA}"/>
              </a:ext>
            </a:extLst>
          </p:cNvPr>
          <p:cNvSpPr txBox="1"/>
          <p:nvPr/>
        </p:nvSpPr>
        <p:spPr>
          <a:xfrm>
            <a:off x="2508827" y="2136338"/>
            <a:ext cx="71743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bg1"/>
                </a:solidFill>
                <a:latin typeface="Cooper Black" panose="0208090404030B020404" pitchFamily="18" charset="0"/>
              </a:rPr>
              <a:t>GRACIAS POR VUESTRA ATENCIÓN</a:t>
            </a:r>
            <a:endParaRPr lang="ca-ES-valencia" sz="54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677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DUBLIN, IRELAND – JULY 14, 2018: The Long Room in the Trinity College  Library on July 14, 2018 in Dublin, Ireland. | EscribE: talleres de  escritura en Palma, Mallorca. Cursos de relato, novela y técnicas  narrativas.">
            <a:extLst>
              <a:ext uri="{FF2B5EF4-FFF2-40B4-BE49-F238E27FC236}">
                <a16:creationId xmlns:a16="http://schemas.microsoft.com/office/drawing/2014/main" id="{8D9F8D1A-2758-04C8-C471-DA87C5DFB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4" b="538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70E07DA-0A89-5BE9-2950-B190202ED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Cooper Black" panose="0208090404030B020404" pitchFamily="18" charset="0"/>
              </a:rPr>
              <a:t>ELEVATOR PITCH 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5D1D3C9-8CA1-B666-AA81-BA2A11C3A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b="0" i="0" u="none" strike="noStrike" dirty="0">
                <a:solidFill>
                  <a:srgbClr val="FFFFFF"/>
                </a:solidFill>
                <a:effectLst/>
                <a:hlinkClick r:id="rId3" tooltip="https://youtu.be/lq7vwQvmpbk"/>
              </a:rPr>
              <a:t>https://youtu.be/lq7vwQvmpbk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948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A1FDDA5-9196-D874-11BA-C27183BCE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4786A144-27F5-D191-57CE-B04462E80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39" y="-252291"/>
            <a:ext cx="3822189" cy="1899912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TRÍPTICO</a:t>
            </a:r>
            <a:endParaRPr lang="ca-ES-valencia" sz="40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16" name="Imagen 15" descr="Imagen que contiene viejo, oro, grande, bicicleta&#10;&#10;Descripción generada automáticamente">
            <a:extLst>
              <a:ext uri="{FF2B5EF4-FFF2-40B4-BE49-F238E27FC236}">
                <a16:creationId xmlns:a16="http://schemas.microsoft.com/office/drawing/2014/main" id="{82B3F678-BFE9-31F1-E517-1E6CD9052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635" y="1219361"/>
            <a:ext cx="7476965" cy="528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20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F304146-F701-1F8E-9636-414BDCA9A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FFC4E28-2A73-11D0-CE23-2C7ABD277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184" y="779802"/>
            <a:ext cx="7617378" cy="548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64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DUBLIN, IRELAND – JULY 14, 2018: The Long Room in the Trinity College  Library on July 14, 2018 in Dublin, Ireland. | EscribE: talleres de  escritura en Palma, Mallorca. Cursos de relato, novela y técnicas  narrativas.">
            <a:extLst>
              <a:ext uri="{FF2B5EF4-FFF2-40B4-BE49-F238E27FC236}">
                <a16:creationId xmlns:a16="http://schemas.microsoft.com/office/drawing/2014/main" id="{8D9F8D1A-2758-04C8-C471-DA87C5DFB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8" r="5933" b="-1"/>
          <a:stretch/>
        </p:blipFill>
        <p:spPr bwMode="auto">
          <a:xfrm>
            <a:off x="0" y="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70E07DA-0A89-5BE9-2950-B190202ED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ca-ES-valencia" dirty="0">
                <a:solidFill>
                  <a:srgbClr val="FFFFFF"/>
                </a:solidFill>
                <a:latin typeface="Cooper Black" panose="0208090404030B020404" pitchFamily="18" charset="0"/>
              </a:rPr>
              <a:t>METODOLOGÍA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5D1D3C9-8CA1-B666-AA81-BA2A11C3A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031" y="1791160"/>
            <a:ext cx="4619621" cy="3957178"/>
          </a:xfrm>
        </p:spPr>
        <p:txBody>
          <a:bodyPr>
            <a:normAutofit/>
          </a:bodyPr>
          <a:lstStyle/>
          <a:p>
            <a:r>
              <a:rPr lang="es-ES" sz="2000" dirty="0">
                <a:solidFill>
                  <a:srgbClr val="FFFFFF"/>
                </a:solidFill>
                <a:latin typeface="Cooper Black" panose="0208090404030B020404" pitchFamily="18" charset="0"/>
              </a:rPr>
              <a:t>Metodología SCRUM. </a:t>
            </a:r>
          </a:p>
          <a:p>
            <a:r>
              <a:rPr lang="es-ES" sz="2000" dirty="0">
                <a:solidFill>
                  <a:srgbClr val="FFFFFF"/>
                </a:solidFill>
                <a:latin typeface="Cooper Black" panose="0208090404030B020404" pitchFamily="18" charset="0"/>
              </a:rPr>
              <a:t>Reuniones diarias. 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C61A140C-31FC-BEDA-11C9-FE17DB32E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4" r="18538" b="-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17576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56DC50-6036-4F6E-86D8-E01DDA1D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82E5EEE-43C8-0CE4-7F6C-761B214E0A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47FF02E-782C-902A-DE19-49D3D9D53C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" r="150"/>
          <a:stretch/>
        </p:blipFill>
        <p:spPr>
          <a:xfrm>
            <a:off x="20" y="10"/>
            <a:ext cx="6105116" cy="6240777"/>
          </a:xfrm>
          <a:custGeom>
            <a:avLst/>
            <a:gdLst/>
            <a:ahLst/>
            <a:cxnLst/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B3A2E4E-5467-B8F4-F12F-62249C2F9B8C}"/>
              </a:ext>
            </a:extLst>
          </p:cNvPr>
          <p:cNvSpPr txBox="1">
            <a:spLocks/>
          </p:cNvSpPr>
          <p:nvPr/>
        </p:nvSpPr>
        <p:spPr>
          <a:xfrm>
            <a:off x="5065595" y="4224938"/>
            <a:ext cx="6288199" cy="14593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Cooper Black" panose="0208090404030B020404" pitchFamily="18" charset="0"/>
              </a:rPr>
              <a:t>TRELLO</a:t>
            </a:r>
          </a:p>
        </p:txBody>
      </p:sp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D872F2BC-6207-F9BF-52C6-8D85393019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2" r="17601" b="2"/>
          <a:stretch/>
        </p:blipFill>
        <p:spPr>
          <a:xfrm>
            <a:off x="6155158" y="232015"/>
            <a:ext cx="4941485" cy="3877363"/>
          </a:xfrm>
          <a:custGeom>
            <a:avLst/>
            <a:gdLst/>
            <a:ahLst/>
            <a:cxnLst/>
            <a:rect l="l" t="t" r="r" b="b"/>
            <a:pathLst>
              <a:path w="4569568" h="3877363">
                <a:moveTo>
                  <a:pt x="3843224" y="17"/>
                </a:moveTo>
                <a:cubicBezTo>
                  <a:pt x="3853657" y="-269"/>
                  <a:pt x="3863732" y="3160"/>
                  <a:pt x="3872078" y="16745"/>
                </a:cubicBezTo>
                <a:cubicBezTo>
                  <a:pt x="3827725" y="52547"/>
                  <a:pt x="3771210" y="39089"/>
                  <a:pt x="3711358" y="79463"/>
                </a:cubicBezTo>
                <a:cubicBezTo>
                  <a:pt x="3808648" y="66766"/>
                  <a:pt x="3885671" y="56609"/>
                  <a:pt x="3962692" y="46454"/>
                </a:cubicBezTo>
                <a:cubicBezTo>
                  <a:pt x="3964124" y="53563"/>
                  <a:pt x="3965554" y="60673"/>
                  <a:pt x="3966984" y="67782"/>
                </a:cubicBezTo>
                <a:cubicBezTo>
                  <a:pt x="3868502" y="82763"/>
                  <a:pt x="3777410" y="121359"/>
                  <a:pt x="3681550" y="148529"/>
                </a:cubicBezTo>
                <a:cubicBezTo>
                  <a:pt x="3690374" y="165289"/>
                  <a:pt x="3699196" y="161987"/>
                  <a:pt x="3707066" y="160972"/>
                </a:cubicBezTo>
                <a:cubicBezTo>
                  <a:pt x="3758334" y="154369"/>
                  <a:pt x="3809602" y="147768"/>
                  <a:pt x="3858724" y="129739"/>
                </a:cubicBezTo>
                <a:cubicBezTo>
                  <a:pt x="3869693" y="125675"/>
                  <a:pt x="3883047" y="125675"/>
                  <a:pt x="3889247" y="137864"/>
                </a:cubicBezTo>
                <a:cubicBezTo>
                  <a:pt x="3898070" y="155131"/>
                  <a:pt x="3885433" y="166304"/>
                  <a:pt x="3874225" y="175697"/>
                </a:cubicBezTo>
                <a:cubicBezTo>
                  <a:pt x="3854670" y="191949"/>
                  <a:pt x="3831064" y="187379"/>
                  <a:pt x="3808410" y="190425"/>
                </a:cubicBezTo>
                <a:cubicBezTo>
                  <a:pt x="3748081" y="198297"/>
                  <a:pt x="3719226" y="222927"/>
                  <a:pt x="3705872" y="279299"/>
                </a:cubicBezTo>
                <a:cubicBezTo>
                  <a:pt x="3758811" y="256445"/>
                  <a:pt x="3809842" y="284631"/>
                  <a:pt x="3861109" y="268633"/>
                </a:cubicBezTo>
                <a:cubicBezTo>
                  <a:pt x="3874463" y="264571"/>
                  <a:pt x="3895685" y="270664"/>
                  <a:pt x="3888532" y="290216"/>
                </a:cubicBezTo>
                <a:cubicBezTo>
                  <a:pt x="3881854" y="308499"/>
                  <a:pt x="3859678" y="321702"/>
                  <a:pt x="3899025" y="318148"/>
                </a:cubicBezTo>
                <a:cubicBezTo>
                  <a:pt x="3927162" y="315608"/>
                  <a:pt x="3982246" y="336176"/>
                  <a:pt x="3959116" y="341254"/>
                </a:cubicBezTo>
                <a:cubicBezTo>
                  <a:pt x="3930024" y="347603"/>
                  <a:pt x="3901646" y="356744"/>
                  <a:pt x="3864685" y="367154"/>
                </a:cubicBezTo>
                <a:cubicBezTo>
                  <a:pt x="3905463" y="384166"/>
                  <a:pt x="3934793" y="380611"/>
                  <a:pt x="3965554" y="367154"/>
                </a:cubicBezTo>
                <a:cubicBezTo>
                  <a:pt x="4002753" y="350903"/>
                  <a:pt x="4051161" y="331098"/>
                  <a:pt x="4081445" y="349381"/>
                </a:cubicBezTo>
                <a:cubicBezTo>
                  <a:pt x="4126752" y="376803"/>
                  <a:pt x="4164428" y="359536"/>
                  <a:pt x="4204966" y="354966"/>
                </a:cubicBezTo>
                <a:cubicBezTo>
                  <a:pt x="4287472" y="345570"/>
                  <a:pt x="4369264" y="329827"/>
                  <a:pt x="4452008" y="322211"/>
                </a:cubicBezTo>
                <a:cubicBezTo>
                  <a:pt x="4485154" y="319164"/>
                  <a:pt x="4520922" y="304691"/>
                  <a:pt x="4569568" y="324495"/>
                </a:cubicBezTo>
                <a:cubicBezTo>
                  <a:pt x="4349232" y="425810"/>
                  <a:pt x="4112683" y="419463"/>
                  <a:pt x="3915955" y="544899"/>
                </a:cubicBezTo>
                <a:cubicBezTo>
                  <a:pt x="3924301" y="556833"/>
                  <a:pt x="3966745" y="590858"/>
                  <a:pt x="3949339" y="593397"/>
                </a:cubicBezTo>
                <a:cubicBezTo>
                  <a:pt x="3900455" y="600761"/>
                  <a:pt x="3857056" y="625645"/>
                  <a:pt x="3812464" y="646212"/>
                </a:cubicBezTo>
                <a:cubicBezTo>
                  <a:pt x="3793148" y="655100"/>
                  <a:pt x="3769780" y="666781"/>
                  <a:pt x="3778841" y="698520"/>
                </a:cubicBezTo>
                <a:cubicBezTo>
                  <a:pt x="3795295" y="707407"/>
                  <a:pt x="3807456" y="694965"/>
                  <a:pt x="3821047" y="693950"/>
                </a:cubicBezTo>
                <a:cubicBezTo>
                  <a:pt x="3834878" y="692935"/>
                  <a:pt x="3865879" y="699535"/>
                  <a:pt x="3857293" y="703852"/>
                </a:cubicBezTo>
                <a:cubicBezTo>
                  <a:pt x="3818186" y="723405"/>
                  <a:pt x="3888532" y="770380"/>
                  <a:pt x="3842271" y="770380"/>
                </a:cubicBezTo>
                <a:cubicBezTo>
                  <a:pt x="3764772" y="770633"/>
                  <a:pt x="3723519" y="853919"/>
                  <a:pt x="3648882" y="856205"/>
                </a:cubicBezTo>
                <a:cubicBezTo>
                  <a:pt x="3636960" y="856458"/>
                  <a:pt x="3631236" y="871185"/>
                  <a:pt x="3631474" y="884136"/>
                </a:cubicBezTo>
                <a:cubicBezTo>
                  <a:pt x="3631474" y="899626"/>
                  <a:pt x="3642444" y="902418"/>
                  <a:pt x="3654605" y="903942"/>
                </a:cubicBezTo>
                <a:cubicBezTo>
                  <a:pt x="3673205" y="906226"/>
                  <a:pt x="3692520" y="884136"/>
                  <a:pt x="3717081" y="914098"/>
                </a:cubicBezTo>
                <a:cubicBezTo>
                  <a:pt x="3672966" y="931618"/>
                  <a:pt x="3628852" y="949140"/>
                  <a:pt x="3629568" y="1009319"/>
                </a:cubicBezTo>
                <a:cubicBezTo>
                  <a:pt x="3629805" y="1025569"/>
                  <a:pt x="3611444" y="1031663"/>
                  <a:pt x="3597613" y="1035726"/>
                </a:cubicBezTo>
                <a:cubicBezTo>
                  <a:pt x="3574721" y="1042329"/>
                  <a:pt x="3555408" y="1054009"/>
                  <a:pt x="3543006" y="1076608"/>
                </a:cubicBezTo>
                <a:cubicBezTo>
                  <a:pt x="3543246" y="1080925"/>
                  <a:pt x="3543484" y="1085495"/>
                  <a:pt x="3542052" y="1089050"/>
                </a:cubicBezTo>
                <a:cubicBezTo>
                  <a:pt x="3546106" y="1143642"/>
                  <a:pt x="3579490" y="1142118"/>
                  <a:pt x="3616451" y="1132978"/>
                </a:cubicBezTo>
                <a:cubicBezTo>
                  <a:pt x="3660566" y="1121805"/>
                  <a:pt x="3704204" y="1101491"/>
                  <a:pt x="3750703" y="1121043"/>
                </a:cubicBezTo>
                <a:cubicBezTo>
                  <a:pt x="3685126" y="1147197"/>
                  <a:pt x="3613828" y="1149228"/>
                  <a:pt x="3552307" y="1186555"/>
                </a:cubicBezTo>
                <a:cubicBezTo>
                  <a:pt x="3777410" y="1193411"/>
                  <a:pt x="3976284" y="1075591"/>
                  <a:pt x="4194473" y="1030395"/>
                </a:cubicBezTo>
                <a:cubicBezTo>
                  <a:pt x="4187082" y="1060610"/>
                  <a:pt x="4169436" y="1066704"/>
                  <a:pt x="4153459" y="1071275"/>
                </a:cubicBezTo>
                <a:cubicBezTo>
                  <a:pt x="4072860" y="1094129"/>
                  <a:pt x="4002278" y="1139581"/>
                  <a:pt x="3928831" y="1178936"/>
                </a:cubicBezTo>
                <a:cubicBezTo>
                  <a:pt x="3898548" y="1195188"/>
                  <a:pt x="3876608" y="1211440"/>
                  <a:pt x="3865164" y="1246481"/>
                </a:cubicBezTo>
                <a:cubicBezTo>
                  <a:pt x="3854908" y="1278221"/>
                  <a:pt x="3835117" y="1292948"/>
                  <a:pt x="3798395" y="1283806"/>
                </a:cubicBezTo>
                <a:cubicBezTo>
                  <a:pt x="3768588" y="1276188"/>
                  <a:pt x="3735920" y="1280251"/>
                  <a:pt x="3704681" y="1283045"/>
                </a:cubicBezTo>
                <a:cubicBezTo>
                  <a:pt x="3668674" y="1286092"/>
                  <a:pt x="3628374" y="1321895"/>
                  <a:pt x="3638151" y="1340431"/>
                </a:cubicBezTo>
                <a:cubicBezTo>
                  <a:pt x="3654843" y="1371917"/>
                  <a:pt x="3682743" y="1356174"/>
                  <a:pt x="3707542" y="1352619"/>
                </a:cubicBezTo>
                <a:cubicBezTo>
                  <a:pt x="3735681" y="1348303"/>
                  <a:pt x="3787902" y="1339415"/>
                  <a:pt x="3788856" y="1343224"/>
                </a:cubicBezTo>
                <a:cubicBezTo>
                  <a:pt x="3807219" y="1422193"/>
                  <a:pt x="3936463" y="1353382"/>
                  <a:pt x="3964363" y="1346270"/>
                </a:cubicBezTo>
                <a:cubicBezTo>
                  <a:pt x="3999176" y="1337384"/>
                  <a:pt x="4031845" y="1353635"/>
                  <a:pt x="4064991" y="1357443"/>
                </a:cubicBezTo>
                <a:cubicBezTo>
                  <a:pt x="4094560" y="1360998"/>
                  <a:pt x="4261720" y="1371917"/>
                  <a:pt x="4296295" y="1338398"/>
                </a:cubicBezTo>
                <a:cubicBezTo>
                  <a:pt x="4301064" y="1364552"/>
                  <a:pt x="4291050" y="1375217"/>
                  <a:pt x="4282702" y="1387152"/>
                </a:cubicBezTo>
                <a:cubicBezTo>
                  <a:pt x="4271019" y="1404164"/>
                  <a:pt x="4269110" y="1416099"/>
                  <a:pt x="4291288" y="1429556"/>
                </a:cubicBezTo>
                <a:cubicBezTo>
                  <a:pt x="4354480" y="1468154"/>
                  <a:pt x="4353524" y="1469422"/>
                  <a:pt x="4294626" y="1521730"/>
                </a:cubicBezTo>
                <a:cubicBezTo>
                  <a:pt x="4291763" y="1524015"/>
                  <a:pt x="4292957" y="1531633"/>
                  <a:pt x="4292480" y="1536712"/>
                </a:cubicBezTo>
                <a:cubicBezTo>
                  <a:pt x="4307980" y="1544836"/>
                  <a:pt x="4326102" y="1524523"/>
                  <a:pt x="4344224" y="1546361"/>
                </a:cubicBezTo>
                <a:cubicBezTo>
                  <a:pt x="4265296" y="1642341"/>
                  <a:pt x="4144874" y="1665955"/>
                  <a:pt x="4035898" y="1738070"/>
                </a:cubicBezTo>
                <a:cubicBezTo>
                  <a:pt x="4124128" y="1761938"/>
                  <a:pt x="4177066" y="1678652"/>
                  <a:pt x="4241926" y="1689317"/>
                </a:cubicBezTo>
                <a:cubicBezTo>
                  <a:pt x="4274357" y="1715471"/>
                  <a:pt x="4178020" y="1757368"/>
                  <a:pt x="4269826" y="1769810"/>
                </a:cubicBezTo>
                <a:cubicBezTo>
                  <a:pt x="4230002" y="1792663"/>
                  <a:pt x="4200434" y="1815006"/>
                  <a:pt x="4173012" y="1841415"/>
                </a:cubicBezTo>
                <a:cubicBezTo>
                  <a:pt x="4124128" y="1888644"/>
                  <a:pt x="4114590" y="1919623"/>
                  <a:pt x="4137244" y="1983103"/>
                </a:cubicBezTo>
                <a:cubicBezTo>
                  <a:pt x="4152029" y="2024746"/>
                  <a:pt x="4173728" y="2063089"/>
                  <a:pt x="4154652" y="2112602"/>
                </a:cubicBezTo>
                <a:cubicBezTo>
                  <a:pt x="4141298" y="2146628"/>
                  <a:pt x="4146544" y="2168972"/>
                  <a:pt x="4196142" y="2153737"/>
                </a:cubicBezTo>
                <a:cubicBezTo>
                  <a:pt x="4249557" y="2137485"/>
                  <a:pt x="4269587" y="2167956"/>
                  <a:pt x="4256234" y="2227627"/>
                </a:cubicBezTo>
                <a:cubicBezTo>
                  <a:pt x="4247650" y="2265970"/>
                  <a:pt x="4256712" y="2277649"/>
                  <a:pt x="4293433" y="2273333"/>
                </a:cubicBezTo>
                <a:cubicBezTo>
                  <a:pt x="4333972" y="2268509"/>
                  <a:pt x="4372602" y="2243370"/>
                  <a:pt x="4422678" y="2255559"/>
                </a:cubicBezTo>
                <a:cubicBezTo>
                  <a:pt x="4382618" y="2325134"/>
                  <a:pt x="4297010" y="2305328"/>
                  <a:pt x="4250272" y="2371602"/>
                </a:cubicBezTo>
                <a:cubicBezTo>
                  <a:pt x="4306072" y="2371854"/>
                  <a:pt x="4348756" y="2371602"/>
                  <a:pt x="4390009" y="2357127"/>
                </a:cubicBezTo>
                <a:cubicBezTo>
                  <a:pt x="4407179" y="2351286"/>
                  <a:pt x="4426018" y="2345194"/>
                  <a:pt x="4435554" y="2365252"/>
                </a:cubicBezTo>
                <a:cubicBezTo>
                  <a:pt x="4446762" y="2389375"/>
                  <a:pt x="4423632" y="2398516"/>
                  <a:pt x="4409562" y="2402832"/>
                </a:cubicBezTo>
                <a:cubicBezTo>
                  <a:pt x="4369978" y="2415021"/>
                  <a:pt x="4339695" y="2443968"/>
                  <a:pt x="4307026" y="2466566"/>
                </a:cubicBezTo>
                <a:cubicBezTo>
                  <a:pt x="4235250" y="2516082"/>
                  <a:pt x="4156558" y="2557470"/>
                  <a:pt x="4095751" y="2639233"/>
                </a:cubicBezTo>
                <a:cubicBezTo>
                  <a:pt x="4172297" y="2618411"/>
                  <a:pt x="4229288" y="2569913"/>
                  <a:pt x="4300350" y="2560010"/>
                </a:cubicBezTo>
                <a:cubicBezTo>
                  <a:pt x="4238826" y="2634409"/>
                  <a:pt x="4159659" y="2683415"/>
                  <a:pt x="4084784" y="2737500"/>
                </a:cubicBezTo>
                <a:cubicBezTo>
                  <a:pt x="4063322" y="2752735"/>
                  <a:pt x="4041622" y="2763146"/>
                  <a:pt x="4036853" y="2796409"/>
                </a:cubicBezTo>
                <a:cubicBezTo>
                  <a:pt x="4027552" y="2860905"/>
                  <a:pt x="3999653" y="2914228"/>
                  <a:pt x="3940039" y="2942666"/>
                </a:cubicBezTo>
                <a:cubicBezTo>
                  <a:pt x="3939562" y="2942922"/>
                  <a:pt x="3942900" y="2952571"/>
                  <a:pt x="3944808" y="2959171"/>
                </a:cubicBezTo>
                <a:cubicBezTo>
                  <a:pt x="3981292" y="2961204"/>
                  <a:pt x="4010145" y="2923115"/>
                  <a:pt x="4056645" y="2935557"/>
                </a:cubicBezTo>
                <a:cubicBezTo>
                  <a:pt x="4012052" y="2987356"/>
                  <a:pt x="3974853" y="3033825"/>
                  <a:pt x="3911662" y="3058455"/>
                </a:cubicBezTo>
                <a:cubicBezTo>
                  <a:pt x="3861109" y="3078006"/>
                  <a:pt x="3798633" y="3089433"/>
                  <a:pt x="3761910" y="3152912"/>
                </a:cubicBezTo>
                <a:cubicBezTo>
                  <a:pt x="3804594" y="3165356"/>
                  <a:pt x="3836310" y="3149613"/>
                  <a:pt x="3868264" y="3138440"/>
                </a:cubicBezTo>
                <a:cubicBezTo>
                  <a:pt x="3917147" y="3121173"/>
                  <a:pt x="3965554" y="3101622"/>
                  <a:pt x="4014438" y="3084354"/>
                </a:cubicBezTo>
                <a:cubicBezTo>
                  <a:pt x="4033038" y="3077753"/>
                  <a:pt x="4053307" y="3073181"/>
                  <a:pt x="4065229" y="3104668"/>
                </a:cubicBezTo>
                <a:cubicBezTo>
                  <a:pt x="4002991" y="3111271"/>
                  <a:pt x="3965792" y="3153929"/>
                  <a:pt x="3926686" y="3194048"/>
                </a:cubicBezTo>
                <a:cubicBezTo>
                  <a:pt x="3904746" y="3216647"/>
                  <a:pt x="3886862" y="3246864"/>
                  <a:pt x="3847279" y="3235438"/>
                </a:cubicBezTo>
                <a:cubicBezTo>
                  <a:pt x="3826532" y="3229344"/>
                  <a:pt x="3813418" y="3246355"/>
                  <a:pt x="3815565" y="3267177"/>
                </a:cubicBezTo>
                <a:cubicBezTo>
                  <a:pt x="3823433" y="3340561"/>
                  <a:pt x="3775026" y="3366206"/>
                  <a:pt x="3724950" y="3380425"/>
                </a:cubicBezTo>
                <a:cubicBezTo>
                  <a:pt x="3630043" y="3407087"/>
                  <a:pt x="3551113" y="3469805"/>
                  <a:pt x="3458831" y="3504084"/>
                </a:cubicBezTo>
                <a:cubicBezTo>
                  <a:pt x="3369170" y="3537348"/>
                  <a:pt x="3299779" y="3616317"/>
                  <a:pt x="3209882" y="3657707"/>
                </a:cubicBezTo>
                <a:cubicBezTo>
                  <a:pt x="3144781" y="3687670"/>
                  <a:pt x="3082544" y="3726265"/>
                  <a:pt x="3015536" y="3753434"/>
                </a:cubicBezTo>
                <a:cubicBezTo>
                  <a:pt x="2856963" y="3817676"/>
                  <a:pt x="2695288" y="3869222"/>
                  <a:pt x="2524314" y="3876585"/>
                </a:cubicBezTo>
                <a:cubicBezTo>
                  <a:pt x="2383147" y="3882426"/>
                  <a:pt x="1158667" y="3876841"/>
                  <a:pt x="661243" y="3041189"/>
                </a:cubicBezTo>
                <a:cubicBezTo>
                  <a:pt x="651705" y="3037125"/>
                  <a:pt x="640975" y="3026461"/>
                  <a:pt x="637637" y="3016303"/>
                </a:cubicBezTo>
                <a:cubicBezTo>
                  <a:pt x="621659" y="2968820"/>
                  <a:pt x="582552" y="2948253"/>
                  <a:pt x="547261" y="2922608"/>
                </a:cubicBezTo>
                <a:cubicBezTo>
                  <a:pt x="516261" y="2900009"/>
                  <a:pt x="483353" y="2876394"/>
                  <a:pt x="470476" y="2838305"/>
                </a:cubicBezTo>
                <a:cubicBezTo>
                  <a:pt x="453546" y="2787522"/>
                  <a:pt x="501714" y="2829165"/>
                  <a:pt x="510538" y="2809867"/>
                </a:cubicBezTo>
                <a:cubicBezTo>
                  <a:pt x="492177" y="2783460"/>
                  <a:pt x="463799" y="2759336"/>
                  <a:pt x="456407" y="2729374"/>
                </a:cubicBezTo>
                <a:cubicBezTo>
                  <a:pt x="429463" y="2621204"/>
                  <a:pt x="371278" y="2542489"/>
                  <a:pt x="284241" y="2481294"/>
                </a:cubicBezTo>
                <a:cubicBezTo>
                  <a:pt x="259203" y="2463774"/>
                  <a:pt x="242750" y="2431779"/>
                  <a:pt x="208651" y="2426702"/>
                </a:cubicBezTo>
                <a:cubicBezTo>
                  <a:pt x="132821" y="2415529"/>
                  <a:pt x="156667" y="2328180"/>
                  <a:pt x="116605" y="2289331"/>
                </a:cubicBezTo>
                <a:cubicBezTo>
                  <a:pt x="108974" y="2281966"/>
                  <a:pt x="102060" y="2267494"/>
                  <a:pt x="103490" y="2257592"/>
                </a:cubicBezTo>
                <a:cubicBezTo>
                  <a:pt x="105635" y="2243370"/>
                  <a:pt x="114698" y="2229913"/>
                  <a:pt x="122328" y="2217216"/>
                </a:cubicBezTo>
                <a:cubicBezTo>
                  <a:pt x="130198" y="2204521"/>
                  <a:pt x="142119" y="2193348"/>
                  <a:pt x="136397" y="2176590"/>
                </a:cubicBezTo>
                <a:cubicBezTo>
                  <a:pt x="134014" y="2169734"/>
                  <a:pt x="135681" y="2145866"/>
                  <a:pt x="118036" y="2164655"/>
                </a:cubicBezTo>
                <a:cubicBezTo>
                  <a:pt x="69629" y="2216201"/>
                  <a:pt x="41491" y="2167450"/>
                  <a:pt x="0" y="2144088"/>
                </a:cubicBezTo>
                <a:cubicBezTo>
                  <a:pt x="33383" y="2119965"/>
                  <a:pt x="63429" y="2102953"/>
                  <a:pt x="68437" y="2066897"/>
                </a:cubicBezTo>
                <a:cubicBezTo>
                  <a:pt x="78690" y="1992498"/>
                  <a:pt x="122565" y="1958473"/>
                  <a:pt x="189096" y="1951871"/>
                </a:cubicBezTo>
                <a:cubicBezTo>
                  <a:pt x="164535" y="1880012"/>
                  <a:pt x="164535" y="1880012"/>
                  <a:pt x="243942" y="1870107"/>
                </a:cubicBezTo>
                <a:cubicBezTo>
                  <a:pt x="213419" y="1824403"/>
                  <a:pt x="213419" y="1812722"/>
                  <a:pt x="250381" y="1796979"/>
                </a:cubicBezTo>
                <a:cubicBezTo>
                  <a:pt x="285911" y="1781998"/>
                  <a:pt x="325255" y="1776919"/>
                  <a:pt x="358164" y="1753813"/>
                </a:cubicBezTo>
                <a:cubicBezTo>
                  <a:pt x="327879" y="1695412"/>
                  <a:pt x="319295" y="1627615"/>
                  <a:pt x="256819" y="1599175"/>
                </a:cubicBezTo>
                <a:cubicBezTo>
                  <a:pt x="247042" y="1594859"/>
                  <a:pt x="240366" y="1577338"/>
                  <a:pt x="246564" y="1567182"/>
                </a:cubicBezTo>
                <a:cubicBezTo>
                  <a:pt x="269218" y="1530364"/>
                  <a:pt x="236788" y="1460535"/>
                  <a:pt x="307371" y="1452664"/>
                </a:cubicBezTo>
                <a:cubicBezTo>
                  <a:pt x="316195" y="1451902"/>
                  <a:pt x="324303" y="1444284"/>
                  <a:pt x="317387" y="1434381"/>
                </a:cubicBezTo>
                <a:cubicBezTo>
                  <a:pt x="293540" y="1399848"/>
                  <a:pt x="322394" y="1402133"/>
                  <a:pt x="339801" y="1397816"/>
                </a:cubicBezTo>
                <a:cubicBezTo>
                  <a:pt x="360787" y="1392485"/>
                  <a:pt x="384632" y="1407720"/>
                  <a:pt x="404186" y="1388929"/>
                </a:cubicBezTo>
                <a:cubicBezTo>
                  <a:pt x="399654" y="1369123"/>
                  <a:pt x="382725" y="1369377"/>
                  <a:pt x="370802" y="1363030"/>
                </a:cubicBezTo>
                <a:cubicBezTo>
                  <a:pt x="335987" y="1344747"/>
                  <a:pt x="307609" y="1322911"/>
                  <a:pt x="305940" y="1275427"/>
                </a:cubicBezTo>
                <a:cubicBezTo>
                  <a:pt x="304749" y="1237085"/>
                  <a:pt x="300933" y="1203314"/>
                  <a:pt x="349102" y="1191633"/>
                </a:cubicBezTo>
                <a:cubicBezTo>
                  <a:pt x="369132" y="1186808"/>
                  <a:pt x="363408" y="1159132"/>
                  <a:pt x="351962" y="1145419"/>
                </a:cubicBezTo>
                <a:cubicBezTo>
                  <a:pt x="331455" y="1121043"/>
                  <a:pt x="314526" y="1088542"/>
                  <a:pt x="279233" y="1086257"/>
                </a:cubicBezTo>
                <a:cubicBezTo>
                  <a:pt x="257772" y="1084734"/>
                  <a:pt x="241318" y="1074575"/>
                  <a:pt x="224388" y="1062896"/>
                </a:cubicBezTo>
                <a:cubicBezTo>
                  <a:pt x="212228" y="1054515"/>
                  <a:pt x="197681" y="1047406"/>
                  <a:pt x="199111" y="1029379"/>
                </a:cubicBezTo>
                <a:cubicBezTo>
                  <a:pt x="200542" y="1012112"/>
                  <a:pt x="214610" y="1005002"/>
                  <a:pt x="228919" y="1001447"/>
                </a:cubicBezTo>
                <a:cubicBezTo>
                  <a:pt x="276611" y="990021"/>
                  <a:pt x="321440" y="973262"/>
                  <a:pt x="361264" y="934920"/>
                </a:cubicBezTo>
                <a:cubicBezTo>
                  <a:pt x="334794" y="914607"/>
                  <a:pt x="309518" y="899879"/>
                  <a:pt x="289964" y="879311"/>
                </a:cubicBezTo>
                <a:cubicBezTo>
                  <a:pt x="242750" y="829544"/>
                  <a:pt x="642644" y="672875"/>
                  <a:pt x="662674" y="617012"/>
                </a:cubicBezTo>
                <a:cubicBezTo>
                  <a:pt x="668873" y="599745"/>
                  <a:pt x="690096" y="581971"/>
                  <a:pt x="707744" y="576892"/>
                </a:cubicBezTo>
                <a:cubicBezTo>
                  <a:pt x="790487" y="553024"/>
                  <a:pt x="862262" y="499446"/>
                  <a:pt x="946915" y="479640"/>
                </a:cubicBezTo>
                <a:cubicBezTo>
                  <a:pt x="1026799" y="460851"/>
                  <a:pt x="1105490" y="435712"/>
                  <a:pt x="1193003" y="410829"/>
                </a:cubicBezTo>
                <a:cubicBezTo>
                  <a:pt x="1139351" y="348364"/>
                  <a:pt x="1044206" y="355728"/>
                  <a:pt x="1022030" y="265586"/>
                </a:cubicBezTo>
                <a:cubicBezTo>
                  <a:pt x="1108590" y="242225"/>
                  <a:pt x="1199679" y="268888"/>
                  <a:pt x="1283141" y="231814"/>
                </a:cubicBezTo>
                <a:cubicBezTo>
                  <a:pt x="1290295" y="228514"/>
                  <a:pt x="1300072" y="231814"/>
                  <a:pt x="1308655" y="232831"/>
                </a:cubicBezTo>
                <a:cubicBezTo>
                  <a:pt x="1480584" y="252636"/>
                  <a:pt x="1651797" y="235371"/>
                  <a:pt x="1821341" y="210485"/>
                </a:cubicBezTo>
                <a:cubicBezTo>
                  <a:pt x="2065522" y="174938"/>
                  <a:pt x="2310657" y="152338"/>
                  <a:pt x="2556268" y="136340"/>
                </a:cubicBezTo>
                <a:cubicBezTo>
                  <a:pt x="2759196" y="123136"/>
                  <a:pt x="2962599" y="117297"/>
                  <a:pt x="3164574" y="91905"/>
                </a:cubicBezTo>
                <a:cubicBezTo>
                  <a:pt x="3380616" y="64736"/>
                  <a:pt x="3596420" y="34011"/>
                  <a:pt x="3812226" y="5572"/>
                </a:cubicBezTo>
                <a:cubicBezTo>
                  <a:pt x="3822002" y="4301"/>
                  <a:pt x="3832792" y="302"/>
                  <a:pt x="3843224" y="1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2020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D56DC50-6036-4F6E-86D8-E01DDA1D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5485204-DA51-5797-10E5-F4E1E5A09A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0" name="Imagen 9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F0757A83-9639-D1E0-A0E9-C175ADECBA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09" b="2"/>
          <a:stretch/>
        </p:blipFill>
        <p:spPr>
          <a:xfrm>
            <a:off x="20" y="10"/>
            <a:ext cx="6105116" cy="6240777"/>
          </a:xfrm>
          <a:custGeom>
            <a:avLst/>
            <a:gdLst/>
            <a:ahLst/>
            <a:cxnLst/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0B252DF-B14B-0FD8-5211-BBC8ACC6AF3E}"/>
              </a:ext>
            </a:extLst>
          </p:cNvPr>
          <p:cNvSpPr txBox="1">
            <a:spLocks/>
          </p:cNvSpPr>
          <p:nvPr/>
        </p:nvSpPr>
        <p:spPr>
          <a:xfrm>
            <a:off x="5065595" y="4224938"/>
            <a:ext cx="6288199" cy="14593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Cooper Black" panose="0208090404030B020404" pitchFamily="18" charset="0"/>
              </a:rPr>
              <a:t>Git Hub</a:t>
            </a:r>
          </a:p>
        </p:txBody>
      </p:sp>
      <p:pic>
        <p:nvPicPr>
          <p:cNvPr id="7" name="Imagen 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915DD07-2272-E276-C4AD-EC01FAD961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3" r="13421" b="2"/>
          <a:stretch/>
        </p:blipFill>
        <p:spPr>
          <a:xfrm>
            <a:off x="6155158" y="232015"/>
            <a:ext cx="4941485" cy="3877363"/>
          </a:xfrm>
          <a:custGeom>
            <a:avLst/>
            <a:gdLst/>
            <a:ahLst/>
            <a:cxnLst/>
            <a:rect l="l" t="t" r="r" b="b"/>
            <a:pathLst>
              <a:path w="4569568" h="3877363">
                <a:moveTo>
                  <a:pt x="3843224" y="17"/>
                </a:moveTo>
                <a:cubicBezTo>
                  <a:pt x="3853657" y="-269"/>
                  <a:pt x="3863732" y="3160"/>
                  <a:pt x="3872078" y="16745"/>
                </a:cubicBezTo>
                <a:cubicBezTo>
                  <a:pt x="3827725" y="52547"/>
                  <a:pt x="3771210" y="39089"/>
                  <a:pt x="3711358" y="79463"/>
                </a:cubicBezTo>
                <a:cubicBezTo>
                  <a:pt x="3808648" y="66766"/>
                  <a:pt x="3885671" y="56609"/>
                  <a:pt x="3962692" y="46454"/>
                </a:cubicBezTo>
                <a:cubicBezTo>
                  <a:pt x="3964124" y="53563"/>
                  <a:pt x="3965554" y="60673"/>
                  <a:pt x="3966984" y="67782"/>
                </a:cubicBezTo>
                <a:cubicBezTo>
                  <a:pt x="3868502" y="82763"/>
                  <a:pt x="3777410" y="121359"/>
                  <a:pt x="3681550" y="148529"/>
                </a:cubicBezTo>
                <a:cubicBezTo>
                  <a:pt x="3690374" y="165289"/>
                  <a:pt x="3699196" y="161987"/>
                  <a:pt x="3707066" y="160972"/>
                </a:cubicBezTo>
                <a:cubicBezTo>
                  <a:pt x="3758334" y="154369"/>
                  <a:pt x="3809602" y="147768"/>
                  <a:pt x="3858724" y="129739"/>
                </a:cubicBezTo>
                <a:cubicBezTo>
                  <a:pt x="3869693" y="125675"/>
                  <a:pt x="3883047" y="125675"/>
                  <a:pt x="3889247" y="137864"/>
                </a:cubicBezTo>
                <a:cubicBezTo>
                  <a:pt x="3898070" y="155131"/>
                  <a:pt x="3885433" y="166304"/>
                  <a:pt x="3874225" y="175697"/>
                </a:cubicBezTo>
                <a:cubicBezTo>
                  <a:pt x="3854670" y="191949"/>
                  <a:pt x="3831064" y="187379"/>
                  <a:pt x="3808410" y="190425"/>
                </a:cubicBezTo>
                <a:cubicBezTo>
                  <a:pt x="3748081" y="198297"/>
                  <a:pt x="3719226" y="222927"/>
                  <a:pt x="3705872" y="279299"/>
                </a:cubicBezTo>
                <a:cubicBezTo>
                  <a:pt x="3758811" y="256445"/>
                  <a:pt x="3809842" y="284631"/>
                  <a:pt x="3861109" y="268633"/>
                </a:cubicBezTo>
                <a:cubicBezTo>
                  <a:pt x="3874463" y="264571"/>
                  <a:pt x="3895685" y="270664"/>
                  <a:pt x="3888532" y="290216"/>
                </a:cubicBezTo>
                <a:cubicBezTo>
                  <a:pt x="3881854" y="308499"/>
                  <a:pt x="3859678" y="321702"/>
                  <a:pt x="3899025" y="318148"/>
                </a:cubicBezTo>
                <a:cubicBezTo>
                  <a:pt x="3927162" y="315608"/>
                  <a:pt x="3982246" y="336176"/>
                  <a:pt x="3959116" y="341254"/>
                </a:cubicBezTo>
                <a:cubicBezTo>
                  <a:pt x="3930024" y="347603"/>
                  <a:pt x="3901646" y="356744"/>
                  <a:pt x="3864685" y="367154"/>
                </a:cubicBezTo>
                <a:cubicBezTo>
                  <a:pt x="3905463" y="384166"/>
                  <a:pt x="3934793" y="380611"/>
                  <a:pt x="3965554" y="367154"/>
                </a:cubicBezTo>
                <a:cubicBezTo>
                  <a:pt x="4002753" y="350903"/>
                  <a:pt x="4051161" y="331098"/>
                  <a:pt x="4081445" y="349381"/>
                </a:cubicBezTo>
                <a:cubicBezTo>
                  <a:pt x="4126752" y="376803"/>
                  <a:pt x="4164428" y="359536"/>
                  <a:pt x="4204966" y="354966"/>
                </a:cubicBezTo>
                <a:cubicBezTo>
                  <a:pt x="4287472" y="345570"/>
                  <a:pt x="4369264" y="329827"/>
                  <a:pt x="4452008" y="322211"/>
                </a:cubicBezTo>
                <a:cubicBezTo>
                  <a:pt x="4485154" y="319164"/>
                  <a:pt x="4520922" y="304691"/>
                  <a:pt x="4569568" y="324495"/>
                </a:cubicBezTo>
                <a:cubicBezTo>
                  <a:pt x="4349232" y="425810"/>
                  <a:pt x="4112683" y="419463"/>
                  <a:pt x="3915955" y="544899"/>
                </a:cubicBezTo>
                <a:cubicBezTo>
                  <a:pt x="3924301" y="556833"/>
                  <a:pt x="3966745" y="590858"/>
                  <a:pt x="3949339" y="593397"/>
                </a:cubicBezTo>
                <a:cubicBezTo>
                  <a:pt x="3900455" y="600761"/>
                  <a:pt x="3857056" y="625645"/>
                  <a:pt x="3812464" y="646212"/>
                </a:cubicBezTo>
                <a:cubicBezTo>
                  <a:pt x="3793148" y="655100"/>
                  <a:pt x="3769780" y="666781"/>
                  <a:pt x="3778841" y="698520"/>
                </a:cubicBezTo>
                <a:cubicBezTo>
                  <a:pt x="3795295" y="707407"/>
                  <a:pt x="3807456" y="694965"/>
                  <a:pt x="3821047" y="693950"/>
                </a:cubicBezTo>
                <a:cubicBezTo>
                  <a:pt x="3834878" y="692935"/>
                  <a:pt x="3865879" y="699535"/>
                  <a:pt x="3857293" y="703852"/>
                </a:cubicBezTo>
                <a:cubicBezTo>
                  <a:pt x="3818186" y="723405"/>
                  <a:pt x="3888532" y="770380"/>
                  <a:pt x="3842271" y="770380"/>
                </a:cubicBezTo>
                <a:cubicBezTo>
                  <a:pt x="3764772" y="770633"/>
                  <a:pt x="3723519" y="853919"/>
                  <a:pt x="3648882" y="856205"/>
                </a:cubicBezTo>
                <a:cubicBezTo>
                  <a:pt x="3636960" y="856458"/>
                  <a:pt x="3631236" y="871185"/>
                  <a:pt x="3631474" y="884136"/>
                </a:cubicBezTo>
                <a:cubicBezTo>
                  <a:pt x="3631474" y="899626"/>
                  <a:pt x="3642444" y="902418"/>
                  <a:pt x="3654605" y="903942"/>
                </a:cubicBezTo>
                <a:cubicBezTo>
                  <a:pt x="3673205" y="906226"/>
                  <a:pt x="3692520" y="884136"/>
                  <a:pt x="3717081" y="914098"/>
                </a:cubicBezTo>
                <a:cubicBezTo>
                  <a:pt x="3672966" y="931618"/>
                  <a:pt x="3628852" y="949140"/>
                  <a:pt x="3629568" y="1009319"/>
                </a:cubicBezTo>
                <a:cubicBezTo>
                  <a:pt x="3629805" y="1025569"/>
                  <a:pt x="3611444" y="1031663"/>
                  <a:pt x="3597613" y="1035726"/>
                </a:cubicBezTo>
                <a:cubicBezTo>
                  <a:pt x="3574721" y="1042329"/>
                  <a:pt x="3555408" y="1054009"/>
                  <a:pt x="3543006" y="1076608"/>
                </a:cubicBezTo>
                <a:cubicBezTo>
                  <a:pt x="3543246" y="1080925"/>
                  <a:pt x="3543484" y="1085495"/>
                  <a:pt x="3542052" y="1089050"/>
                </a:cubicBezTo>
                <a:cubicBezTo>
                  <a:pt x="3546106" y="1143642"/>
                  <a:pt x="3579490" y="1142118"/>
                  <a:pt x="3616451" y="1132978"/>
                </a:cubicBezTo>
                <a:cubicBezTo>
                  <a:pt x="3660566" y="1121805"/>
                  <a:pt x="3704204" y="1101491"/>
                  <a:pt x="3750703" y="1121043"/>
                </a:cubicBezTo>
                <a:cubicBezTo>
                  <a:pt x="3685126" y="1147197"/>
                  <a:pt x="3613828" y="1149228"/>
                  <a:pt x="3552307" y="1186555"/>
                </a:cubicBezTo>
                <a:cubicBezTo>
                  <a:pt x="3777410" y="1193411"/>
                  <a:pt x="3976284" y="1075591"/>
                  <a:pt x="4194473" y="1030395"/>
                </a:cubicBezTo>
                <a:cubicBezTo>
                  <a:pt x="4187082" y="1060610"/>
                  <a:pt x="4169436" y="1066704"/>
                  <a:pt x="4153459" y="1071275"/>
                </a:cubicBezTo>
                <a:cubicBezTo>
                  <a:pt x="4072860" y="1094129"/>
                  <a:pt x="4002278" y="1139581"/>
                  <a:pt x="3928831" y="1178936"/>
                </a:cubicBezTo>
                <a:cubicBezTo>
                  <a:pt x="3898548" y="1195188"/>
                  <a:pt x="3876608" y="1211440"/>
                  <a:pt x="3865164" y="1246481"/>
                </a:cubicBezTo>
                <a:cubicBezTo>
                  <a:pt x="3854908" y="1278221"/>
                  <a:pt x="3835117" y="1292948"/>
                  <a:pt x="3798395" y="1283806"/>
                </a:cubicBezTo>
                <a:cubicBezTo>
                  <a:pt x="3768588" y="1276188"/>
                  <a:pt x="3735920" y="1280251"/>
                  <a:pt x="3704681" y="1283045"/>
                </a:cubicBezTo>
                <a:cubicBezTo>
                  <a:pt x="3668674" y="1286092"/>
                  <a:pt x="3628374" y="1321895"/>
                  <a:pt x="3638151" y="1340431"/>
                </a:cubicBezTo>
                <a:cubicBezTo>
                  <a:pt x="3654843" y="1371917"/>
                  <a:pt x="3682743" y="1356174"/>
                  <a:pt x="3707542" y="1352619"/>
                </a:cubicBezTo>
                <a:cubicBezTo>
                  <a:pt x="3735681" y="1348303"/>
                  <a:pt x="3787902" y="1339415"/>
                  <a:pt x="3788856" y="1343224"/>
                </a:cubicBezTo>
                <a:cubicBezTo>
                  <a:pt x="3807219" y="1422193"/>
                  <a:pt x="3936463" y="1353382"/>
                  <a:pt x="3964363" y="1346270"/>
                </a:cubicBezTo>
                <a:cubicBezTo>
                  <a:pt x="3999176" y="1337384"/>
                  <a:pt x="4031845" y="1353635"/>
                  <a:pt x="4064991" y="1357443"/>
                </a:cubicBezTo>
                <a:cubicBezTo>
                  <a:pt x="4094560" y="1360998"/>
                  <a:pt x="4261720" y="1371917"/>
                  <a:pt x="4296295" y="1338398"/>
                </a:cubicBezTo>
                <a:cubicBezTo>
                  <a:pt x="4301064" y="1364552"/>
                  <a:pt x="4291050" y="1375217"/>
                  <a:pt x="4282702" y="1387152"/>
                </a:cubicBezTo>
                <a:cubicBezTo>
                  <a:pt x="4271019" y="1404164"/>
                  <a:pt x="4269110" y="1416099"/>
                  <a:pt x="4291288" y="1429556"/>
                </a:cubicBezTo>
                <a:cubicBezTo>
                  <a:pt x="4354480" y="1468154"/>
                  <a:pt x="4353524" y="1469422"/>
                  <a:pt x="4294626" y="1521730"/>
                </a:cubicBezTo>
                <a:cubicBezTo>
                  <a:pt x="4291763" y="1524015"/>
                  <a:pt x="4292957" y="1531633"/>
                  <a:pt x="4292480" y="1536712"/>
                </a:cubicBezTo>
                <a:cubicBezTo>
                  <a:pt x="4307980" y="1544836"/>
                  <a:pt x="4326102" y="1524523"/>
                  <a:pt x="4344224" y="1546361"/>
                </a:cubicBezTo>
                <a:cubicBezTo>
                  <a:pt x="4265296" y="1642341"/>
                  <a:pt x="4144874" y="1665955"/>
                  <a:pt x="4035898" y="1738070"/>
                </a:cubicBezTo>
                <a:cubicBezTo>
                  <a:pt x="4124128" y="1761938"/>
                  <a:pt x="4177066" y="1678652"/>
                  <a:pt x="4241926" y="1689317"/>
                </a:cubicBezTo>
                <a:cubicBezTo>
                  <a:pt x="4274357" y="1715471"/>
                  <a:pt x="4178020" y="1757368"/>
                  <a:pt x="4269826" y="1769810"/>
                </a:cubicBezTo>
                <a:cubicBezTo>
                  <a:pt x="4230002" y="1792663"/>
                  <a:pt x="4200434" y="1815006"/>
                  <a:pt x="4173012" y="1841415"/>
                </a:cubicBezTo>
                <a:cubicBezTo>
                  <a:pt x="4124128" y="1888644"/>
                  <a:pt x="4114590" y="1919623"/>
                  <a:pt x="4137244" y="1983103"/>
                </a:cubicBezTo>
                <a:cubicBezTo>
                  <a:pt x="4152029" y="2024746"/>
                  <a:pt x="4173728" y="2063089"/>
                  <a:pt x="4154652" y="2112602"/>
                </a:cubicBezTo>
                <a:cubicBezTo>
                  <a:pt x="4141298" y="2146628"/>
                  <a:pt x="4146544" y="2168972"/>
                  <a:pt x="4196142" y="2153737"/>
                </a:cubicBezTo>
                <a:cubicBezTo>
                  <a:pt x="4249557" y="2137485"/>
                  <a:pt x="4269587" y="2167956"/>
                  <a:pt x="4256234" y="2227627"/>
                </a:cubicBezTo>
                <a:cubicBezTo>
                  <a:pt x="4247650" y="2265970"/>
                  <a:pt x="4256712" y="2277649"/>
                  <a:pt x="4293433" y="2273333"/>
                </a:cubicBezTo>
                <a:cubicBezTo>
                  <a:pt x="4333972" y="2268509"/>
                  <a:pt x="4372602" y="2243370"/>
                  <a:pt x="4422678" y="2255559"/>
                </a:cubicBezTo>
                <a:cubicBezTo>
                  <a:pt x="4382618" y="2325134"/>
                  <a:pt x="4297010" y="2305328"/>
                  <a:pt x="4250272" y="2371602"/>
                </a:cubicBezTo>
                <a:cubicBezTo>
                  <a:pt x="4306072" y="2371854"/>
                  <a:pt x="4348756" y="2371602"/>
                  <a:pt x="4390009" y="2357127"/>
                </a:cubicBezTo>
                <a:cubicBezTo>
                  <a:pt x="4407179" y="2351286"/>
                  <a:pt x="4426018" y="2345194"/>
                  <a:pt x="4435554" y="2365252"/>
                </a:cubicBezTo>
                <a:cubicBezTo>
                  <a:pt x="4446762" y="2389375"/>
                  <a:pt x="4423632" y="2398516"/>
                  <a:pt x="4409562" y="2402832"/>
                </a:cubicBezTo>
                <a:cubicBezTo>
                  <a:pt x="4369978" y="2415021"/>
                  <a:pt x="4339695" y="2443968"/>
                  <a:pt x="4307026" y="2466566"/>
                </a:cubicBezTo>
                <a:cubicBezTo>
                  <a:pt x="4235250" y="2516082"/>
                  <a:pt x="4156558" y="2557470"/>
                  <a:pt x="4095751" y="2639233"/>
                </a:cubicBezTo>
                <a:cubicBezTo>
                  <a:pt x="4172297" y="2618411"/>
                  <a:pt x="4229288" y="2569913"/>
                  <a:pt x="4300350" y="2560010"/>
                </a:cubicBezTo>
                <a:cubicBezTo>
                  <a:pt x="4238826" y="2634409"/>
                  <a:pt x="4159659" y="2683415"/>
                  <a:pt x="4084784" y="2737500"/>
                </a:cubicBezTo>
                <a:cubicBezTo>
                  <a:pt x="4063322" y="2752735"/>
                  <a:pt x="4041622" y="2763146"/>
                  <a:pt x="4036853" y="2796409"/>
                </a:cubicBezTo>
                <a:cubicBezTo>
                  <a:pt x="4027552" y="2860905"/>
                  <a:pt x="3999653" y="2914228"/>
                  <a:pt x="3940039" y="2942666"/>
                </a:cubicBezTo>
                <a:cubicBezTo>
                  <a:pt x="3939562" y="2942922"/>
                  <a:pt x="3942900" y="2952571"/>
                  <a:pt x="3944808" y="2959171"/>
                </a:cubicBezTo>
                <a:cubicBezTo>
                  <a:pt x="3981292" y="2961204"/>
                  <a:pt x="4010145" y="2923115"/>
                  <a:pt x="4056645" y="2935557"/>
                </a:cubicBezTo>
                <a:cubicBezTo>
                  <a:pt x="4012052" y="2987356"/>
                  <a:pt x="3974853" y="3033825"/>
                  <a:pt x="3911662" y="3058455"/>
                </a:cubicBezTo>
                <a:cubicBezTo>
                  <a:pt x="3861109" y="3078006"/>
                  <a:pt x="3798633" y="3089433"/>
                  <a:pt x="3761910" y="3152912"/>
                </a:cubicBezTo>
                <a:cubicBezTo>
                  <a:pt x="3804594" y="3165356"/>
                  <a:pt x="3836310" y="3149613"/>
                  <a:pt x="3868264" y="3138440"/>
                </a:cubicBezTo>
                <a:cubicBezTo>
                  <a:pt x="3917147" y="3121173"/>
                  <a:pt x="3965554" y="3101622"/>
                  <a:pt x="4014438" y="3084354"/>
                </a:cubicBezTo>
                <a:cubicBezTo>
                  <a:pt x="4033038" y="3077753"/>
                  <a:pt x="4053307" y="3073181"/>
                  <a:pt x="4065229" y="3104668"/>
                </a:cubicBezTo>
                <a:cubicBezTo>
                  <a:pt x="4002991" y="3111271"/>
                  <a:pt x="3965792" y="3153929"/>
                  <a:pt x="3926686" y="3194048"/>
                </a:cubicBezTo>
                <a:cubicBezTo>
                  <a:pt x="3904746" y="3216647"/>
                  <a:pt x="3886862" y="3246864"/>
                  <a:pt x="3847279" y="3235438"/>
                </a:cubicBezTo>
                <a:cubicBezTo>
                  <a:pt x="3826532" y="3229344"/>
                  <a:pt x="3813418" y="3246355"/>
                  <a:pt x="3815565" y="3267177"/>
                </a:cubicBezTo>
                <a:cubicBezTo>
                  <a:pt x="3823433" y="3340561"/>
                  <a:pt x="3775026" y="3366206"/>
                  <a:pt x="3724950" y="3380425"/>
                </a:cubicBezTo>
                <a:cubicBezTo>
                  <a:pt x="3630043" y="3407087"/>
                  <a:pt x="3551113" y="3469805"/>
                  <a:pt x="3458831" y="3504084"/>
                </a:cubicBezTo>
                <a:cubicBezTo>
                  <a:pt x="3369170" y="3537348"/>
                  <a:pt x="3299779" y="3616317"/>
                  <a:pt x="3209882" y="3657707"/>
                </a:cubicBezTo>
                <a:cubicBezTo>
                  <a:pt x="3144781" y="3687670"/>
                  <a:pt x="3082544" y="3726265"/>
                  <a:pt x="3015536" y="3753434"/>
                </a:cubicBezTo>
                <a:cubicBezTo>
                  <a:pt x="2856963" y="3817676"/>
                  <a:pt x="2695288" y="3869222"/>
                  <a:pt x="2524314" y="3876585"/>
                </a:cubicBezTo>
                <a:cubicBezTo>
                  <a:pt x="2383147" y="3882426"/>
                  <a:pt x="1158667" y="3876841"/>
                  <a:pt x="661243" y="3041189"/>
                </a:cubicBezTo>
                <a:cubicBezTo>
                  <a:pt x="651705" y="3037125"/>
                  <a:pt x="640975" y="3026461"/>
                  <a:pt x="637637" y="3016303"/>
                </a:cubicBezTo>
                <a:cubicBezTo>
                  <a:pt x="621659" y="2968820"/>
                  <a:pt x="582552" y="2948253"/>
                  <a:pt x="547261" y="2922608"/>
                </a:cubicBezTo>
                <a:cubicBezTo>
                  <a:pt x="516261" y="2900009"/>
                  <a:pt x="483353" y="2876394"/>
                  <a:pt x="470476" y="2838305"/>
                </a:cubicBezTo>
                <a:cubicBezTo>
                  <a:pt x="453546" y="2787522"/>
                  <a:pt x="501714" y="2829165"/>
                  <a:pt x="510538" y="2809867"/>
                </a:cubicBezTo>
                <a:cubicBezTo>
                  <a:pt x="492177" y="2783460"/>
                  <a:pt x="463799" y="2759336"/>
                  <a:pt x="456407" y="2729374"/>
                </a:cubicBezTo>
                <a:cubicBezTo>
                  <a:pt x="429463" y="2621204"/>
                  <a:pt x="371278" y="2542489"/>
                  <a:pt x="284241" y="2481294"/>
                </a:cubicBezTo>
                <a:cubicBezTo>
                  <a:pt x="259203" y="2463774"/>
                  <a:pt x="242750" y="2431779"/>
                  <a:pt x="208651" y="2426702"/>
                </a:cubicBezTo>
                <a:cubicBezTo>
                  <a:pt x="132821" y="2415529"/>
                  <a:pt x="156667" y="2328180"/>
                  <a:pt x="116605" y="2289331"/>
                </a:cubicBezTo>
                <a:cubicBezTo>
                  <a:pt x="108974" y="2281966"/>
                  <a:pt x="102060" y="2267494"/>
                  <a:pt x="103490" y="2257592"/>
                </a:cubicBezTo>
                <a:cubicBezTo>
                  <a:pt x="105635" y="2243370"/>
                  <a:pt x="114698" y="2229913"/>
                  <a:pt x="122328" y="2217216"/>
                </a:cubicBezTo>
                <a:cubicBezTo>
                  <a:pt x="130198" y="2204521"/>
                  <a:pt x="142119" y="2193348"/>
                  <a:pt x="136397" y="2176590"/>
                </a:cubicBezTo>
                <a:cubicBezTo>
                  <a:pt x="134014" y="2169734"/>
                  <a:pt x="135681" y="2145866"/>
                  <a:pt x="118036" y="2164655"/>
                </a:cubicBezTo>
                <a:cubicBezTo>
                  <a:pt x="69629" y="2216201"/>
                  <a:pt x="41491" y="2167450"/>
                  <a:pt x="0" y="2144088"/>
                </a:cubicBezTo>
                <a:cubicBezTo>
                  <a:pt x="33383" y="2119965"/>
                  <a:pt x="63429" y="2102953"/>
                  <a:pt x="68437" y="2066897"/>
                </a:cubicBezTo>
                <a:cubicBezTo>
                  <a:pt x="78690" y="1992498"/>
                  <a:pt x="122565" y="1958473"/>
                  <a:pt x="189096" y="1951871"/>
                </a:cubicBezTo>
                <a:cubicBezTo>
                  <a:pt x="164535" y="1880012"/>
                  <a:pt x="164535" y="1880012"/>
                  <a:pt x="243942" y="1870107"/>
                </a:cubicBezTo>
                <a:cubicBezTo>
                  <a:pt x="213419" y="1824403"/>
                  <a:pt x="213419" y="1812722"/>
                  <a:pt x="250381" y="1796979"/>
                </a:cubicBezTo>
                <a:cubicBezTo>
                  <a:pt x="285911" y="1781998"/>
                  <a:pt x="325255" y="1776919"/>
                  <a:pt x="358164" y="1753813"/>
                </a:cubicBezTo>
                <a:cubicBezTo>
                  <a:pt x="327879" y="1695412"/>
                  <a:pt x="319295" y="1627615"/>
                  <a:pt x="256819" y="1599175"/>
                </a:cubicBezTo>
                <a:cubicBezTo>
                  <a:pt x="247042" y="1594859"/>
                  <a:pt x="240366" y="1577338"/>
                  <a:pt x="246564" y="1567182"/>
                </a:cubicBezTo>
                <a:cubicBezTo>
                  <a:pt x="269218" y="1530364"/>
                  <a:pt x="236788" y="1460535"/>
                  <a:pt x="307371" y="1452664"/>
                </a:cubicBezTo>
                <a:cubicBezTo>
                  <a:pt x="316195" y="1451902"/>
                  <a:pt x="324303" y="1444284"/>
                  <a:pt x="317387" y="1434381"/>
                </a:cubicBezTo>
                <a:cubicBezTo>
                  <a:pt x="293540" y="1399848"/>
                  <a:pt x="322394" y="1402133"/>
                  <a:pt x="339801" y="1397816"/>
                </a:cubicBezTo>
                <a:cubicBezTo>
                  <a:pt x="360787" y="1392485"/>
                  <a:pt x="384632" y="1407720"/>
                  <a:pt x="404186" y="1388929"/>
                </a:cubicBezTo>
                <a:cubicBezTo>
                  <a:pt x="399654" y="1369123"/>
                  <a:pt x="382725" y="1369377"/>
                  <a:pt x="370802" y="1363030"/>
                </a:cubicBezTo>
                <a:cubicBezTo>
                  <a:pt x="335987" y="1344747"/>
                  <a:pt x="307609" y="1322911"/>
                  <a:pt x="305940" y="1275427"/>
                </a:cubicBezTo>
                <a:cubicBezTo>
                  <a:pt x="304749" y="1237085"/>
                  <a:pt x="300933" y="1203314"/>
                  <a:pt x="349102" y="1191633"/>
                </a:cubicBezTo>
                <a:cubicBezTo>
                  <a:pt x="369132" y="1186808"/>
                  <a:pt x="363408" y="1159132"/>
                  <a:pt x="351962" y="1145419"/>
                </a:cubicBezTo>
                <a:cubicBezTo>
                  <a:pt x="331455" y="1121043"/>
                  <a:pt x="314526" y="1088542"/>
                  <a:pt x="279233" y="1086257"/>
                </a:cubicBezTo>
                <a:cubicBezTo>
                  <a:pt x="257772" y="1084734"/>
                  <a:pt x="241318" y="1074575"/>
                  <a:pt x="224388" y="1062896"/>
                </a:cubicBezTo>
                <a:cubicBezTo>
                  <a:pt x="212228" y="1054515"/>
                  <a:pt x="197681" y="1047406"/>
                  <a:pt x="199111" y="1029379"/>
                </a:cubicBezTo>
                <a:cubicBezTo>
                  <a:pt x="200542" y="1012112"/>
                  <a:pt x="214610" y="1005002"/>
                  <a:pt x="228919" y="1001447"/>
                </a:cubicBezTo>
                <a:cubicBezTo>
                  <a:pt x="276611" y="990021"/>
                  <a:pt x="321440" y="973262"/>
                  <a:pt x="361264" y="934920"/>
                </a:cubicBezTo>
                <a:cubicBezTo>
                  <a:pt x="334794" y="914607"/>
                  <a:pt x="309518" y="899879"/>
                  <a:pt x="289964" y="879311"/>
                </a:cubicBezTo>
                <a:cubicBezTo>
                  <a:pt x="242750" y="829544"/>
                  <a:pt x="642644" y="672875"/>
                  <a:pt x="662674" y="617012"/>
                </a:cubicBezTo>
                <a:cubicBezTo>
                  <a:pt x="668873" y="599745"/>
                  <a:pt x="690096" y="581971"/>
                  <a:pt x="707744" y="576892"/>
                </a:cubicBezTo>
                <a:cubicBezTo>
                  <a:pt x="790487" y="553024"/>
                  <a:pt x="862262" y="499446"/>
                  <a:pt x="946915" y="479640"/>
                </a:cubicBezTo>
                <a:cubicBezTo>
                  <a:pt x="1026799" y="460851"/>
                  <a:pt x="1105490" y="435712"/>
                  <a:pt x="1193003" y="410829"/>
                </a:cubicBezTo>
                <a:cubicBezTo>
                  <a:pt x="1139351" y="348364"/>
                  <a:pt x="1044206" y="355728"/>
                  <a:pt x="1022030" y="265586"/>
                </a:cubicBezTo>
                <a:cubicBezTo>
                  <a:pt x="1108590" y="242225"/>
                  <a:pt x="1199679" y="268888"/>
                  <a:pt x="1283141" y="231814"/>
                </a:cubicBezTo>
                <a:cubicBezTo>
                  <a:pt x="1290295" y="228514"/>
                  <a:pt x="1300072" y="231814"/>
                  <a:pt x="1308655" y="232831"/>
                </a:cubicBezTo>
                <a:cubicBezTo>
                  <a:pt x="1480584" y="252636"/>
                  <a:pt x="1651797" y="235371"/>
                  <a:pt x="1821341" y="210485"/>
                </a:cubicBezTo>
                <a:cubicBezTo>
                  <a:pt x="2065522" y="174938"/>
                  <a:pt x="2310657" y="152338"/>
                  <a:pt x="2556268" y="136340"/>
                </a:cubicBezTo>
                <a:cubicBezTo>
                  <a:pt x="2759196" y="123136"/>
                  <a:pt x="2962599" y="117297"/>
                  <a:pt x="3164574" y="91905"/>
                </a:cubicBezTo>
                <a:cubicBezTo>
                  <a:pt x="3380616" y="64736"/>
                  <a:pt x="3596420" y="34011"/>
                  <a:pt x="3812226" y="5572"/>
                </a:cubicBezTo>
                <a:cubicBezTo>
                  <a:pt x="3822002" y="4301"/>
                  <a:pt x="3832792" y="302"/>
                  <a:pt x="3843224" y="1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01342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99436BA-0C9D-077D-95AD-9222A6C79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9C83764-20B2-E9F1-90C9-46D5C2400CCB}"/>
              </a:ext>
            </a:extLst>
          </p:cNvPr>
          <p:cNvSpPr txBox="1">
            <a:spLocks/>
          </p:cNvSpPr>
          <p:nvPr/>
        </p:nvSpPr>
        <p:spPr>
          <a:xfrm>
            <a:off x="3609976" y="-367340"/>
            <a:ext cx="5251316" cy="16276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-valencia" sz="4000" dirty="0">
                <a:solidFill>
                  <a:srgbClr val="FFFFFF"/>
                </a:solidFill>
                <a:latin typeface="Cooper Black" panose="0208090404030B020404" pitchFamily="18" charset="0"/>
              </a:rPr>
              <a:t>DIAGRAMAS</a:t>
            </a:r>
          </a:p>
        </p:txBody>
      </p:sp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1753962A-74BF-4E17-6AAE-67C2BC12A5F7}"/>
              </a:ext>
            </a:extLst>
          </p:cNvPr>
          <p:cNvSpPr txBox="1">
            <a:spLocks/>
          </p:cNvSpPr>
          <p:nvPr/>
        </p:nvSpPr>
        <p:spPr>
          <a:xfrm>
            <a:off x="838031" y="1791160"/>
            <a:ext cx="4619621" cy="395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000" dirty="0">
              <a:solidFill>
                <a:srgbClr val="FFFFFF"/>
              </a:solidFill>
              <a:latin typeface="Cooper Black" panose="0208090404030B020404" pitchFamily="18" charset="0"/>
            </a:endParaRPr>
          </a:p>
        </p:txBody>
      </p:sp>
      <p:pic>
        <p:nvPicPr>
          <p:cNvPr id="9" name="Imagen 8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BA667BF4-8762-AFDF-4D3D-F1977C1AB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18" y="2557978"/>
            <a:ext cx="2423541" cy="2423541"/>
          </a:xfrm>
          <a:prstGeom prst="rect">
            <a:avLst/>
          </a:prstGeom>
        </p:spPr>
      </p:pic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21878743-C66D-AA6E-2B2F-8159C30E9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369" y="2562005"/>
            <a:ext cx="4301356" cy="2419513"/>
          </a:xfrm>
          <a:prstGeom prst="rect">
            <a:avLst/>
          </a:prstGeom>
        </p:spPr>
      </p:pic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AB95A952-1570-A2CF-85AF-69A6CD2E41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035" y="2541298"/>
            <a:ext cx="3669447" cy="24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21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102</Words>
  <Application>Microsoft Office PowerPoint</Application>
  <PresentationFormat>Panorámica</PresentationFormat>
  <Paragraphs>38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Cooper Black</vt:lpstr>
      <vt:lpstr>Tema de Office</vt:lpstr>
      <vt:lpstr>MATCHBOOK</vt:lpstr>
      <vt:lpstr>ÍNDICE</vt:lpstr>
      <vt:lpstr>ELEVATOR PITCH </vt:lpstr>
      <vt:lpstr>TRÍPTICO</vt:lpstr>
      <vt:lpstr>Presentación de PowerPoint</vt:lpstr>
      <vt:lpstr>METODOLOGÍA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MATCHBOOK</dc:title>
  <dc:creator>Santi Estrela</dc:creator>
  <cp:lastModifiedBy>rafa raga</cp:lastModifiedBy>
  <cp:revision>30</cp:revision>
  <dcterms:created xsi:type="dcterms:W3CDTF">2022-05-18T22:40:17Z</dcterms:created>
  <dcterms:modified xsi:type="dcterms:W3CDTF">2022-05-22T16:48:00Z</dcterms:modified>
</cp:coreProperties>
</file>